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8"/>
  </p:notesMasterIdLst>
  <p:sldIdLst>
    <p:sldId id="256" r:id="rId2"/>
    <p:sldId id="260" r:id="rId3"/>
    <p:sldId id="258" r:id="rId4"/>
    <p:sldId id="263" r:id="rId5"/>
    <p:sldId id="274" r:id="rId6"/>
    <p:sldId id="292" r:id="rId7"/>
    <p:sldId id="259" r:id="rId8"/>
    <p:sldId id="262" r:id="rId9"/>
    <p:sldId id="266" r:id="rId10"/>
    <p:sldId id="267" r:id="rId11"/>
    <p:sldId id="264" r:id="rId12"/>
    <p:sldId id="265" r:id="rId13"/>
    <p:sldId id="261" r:id="rId14"/>
    <p:sldId id="268" r:id="rId15"/>
    <p:sldId id="269" r:id="rId16"/>
    <p:sldId id="277" r:id="rId17"/>
    <p:sldId id="270" r:id="rId18"/>
    <p:sldId id="279" r:id="rId19"/>
    <p:sldId id="281" r:id="rId20"/>
    <p:sldId id="276" r:id="rId21"/>
    <p:sldId id="275" r:id="rId22"/>
    <p:sldId id="278" r:id="rId23"/>
    <p:sldId id="280" r:id="rId24"/>
    <p:sldId id="282" r:id="rId25"/>
    <p:sldId id="284" r:id="rId26"/>
    <p:sldId id="285" r:id="rId27"/>
    <p:sldId id="283" r:id="rId28"/>
    <p:sldId id="271" r:id="rId29"/>
    <p:sldId id="289" r:id="rId30"/>
    <p:sldId id="272" r:id="rId31"/>
    <p:sldId id="273" r:id="rId32"/>
    <p:sldId id="288" r:id="rId33"/>
    <p:sldId id="290" r:id="rId34"/>
    <p:sldId id="291" r:id="rId35"/>
    <p:sldId id="287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AFBE9-901E-496D-9AAF-638774A177AC}" v="64" dt="2024-05-20T10:42:02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Šlemrová" userId="62b257d9777cba86" providerId="LiveId" clId="{CA3AFBE9-901E-496D-9AAF-638774A177AC}"/>
    <pc:docChg chg="undo redo custSel addSld delSld modSld sldOrd">
      <pc:chgData name="Denisa Šlemrová" userId="62b257d9777cba86" providerId="LiveId" clId="{CA3AFBE9-901E-496D-9AAF-638774A177AC}" dt="2024-05-20T10:42:02.893" v="14875" actId="115"/>
      <pc:docMkLst>
        <pc:docMk/>
      </pc:docMkLst>
      <pc:sldChg chg="delSp modSp mod delDesignElem">
        <pc:chgData name="Denisa Šlemrová" userId="62b257d9777cba86" providerId="LiveId" clId="{CA3AFBE9-901E-496D-9AAF-638774A177AC}" dt="2024-05-20T09:11:38.093" v="14793" actId="1076"/>
        <pc:sldMkLst>
          <pc:docMk/>
          <pc:sldMk cId="274323175" sldId="256"/>
        </pc:sldMkLst>
        <pc:spChg chg="mod">
          <ac:chgData name="Denisa Šlemrová" userId="62b257d9777cba86" providerId="LiveId" clId="{CA3AFBE9-901E-496D-9AAF-638774A177AC}" dt="2024-05-20T09:11:24.990" v="14790" actId="403"/>
          <ac:spMkLst>
            <pc:docMk/>
            <pc:sldMk cId="274323175" sldId="256"/>
            <ac:spMk id="2" creationId="{1300463A-25BC-6873-425E-3E336FB2AAFE}"/>
          </ac:spMkLst>
        </pc:spChg>
        <pc:spChg chg="del mod">
          <ac:chgData name="Denisa Šlemrová" userId="62b257d9777cba86" providerId="LiveId" clId="{CA3AFBE9-901E-496D-9AAF-638774A177AC}" dt="2024-05-20T09:11:14.390" v="14786" actId="478"/>
          <ac:spMkLst>
            <pc:docMk/>
            <pc:sldMk cId="274323175" sldId="256"/>
            <ac:spMk id="3" creationId="{ACE05D1B-0105-EC8C-7183-329C5EC5DF4D}"/>
          </ac:spMkLst>
        </pc:spChg>
        <pc:spChg chg="del">
          <ac:chgData name="Denisa Šlemrová" userId="62b257d9777cba86" providerId="LiveId" clId="{CA3AFBE9-901E-496D-9AAF-638774A177AC}" dt="2024-05-14T07:50:34.689" v="1522"/>
          <ac:spMkLst>
            <pc:docMk/>
            <pc:sldMk cId="274323175" sldId="256"/>
            <ac:spMk id="9" creationId="{A37F4A8A-7B54-4D8D-933A-8921996A0F38}"/>
          </ac:spMkLst>
        </pc:spChg>
        <pc:picChg chg="mod">
          <ac:chgData name="Denisa Šlemrová" userId="62b257d9777cba86" providerId="LiveId" clId="{CA3AFBE9-901E-496D-9AAF-638774A177AC}" dt="2024-05-20T09:11:34.296" v="14791" actId="1076"/>
          <ac:picMkLst>
            <pc:docMk/>
            <pc:sldMk cId="274323175" sldId="256"/>
            <ac:picMk id="5" creationId="{36CDD52D-5B3C-8DF0-731F-B9EB612A7875}"/>
          </ac:picMkLst>
        </pc:picChg>
        <pc:picChg chg="mod">
          <ac:chgData name="Denisa Šlemrová" userId="62b257d9777cba86" providerId="LiveId" clId="{CA3AFBE9-901E-496D-9AAF-638774A177AC}" dt="2024-05-20T09:11:35.790" v="14792" actId="1076"/>
          <ac:picMkLst>
            <pc:docMk/>
            <pc:sldMk cId="274323175" sldId="256"/>
            <ac:picMk id="6" creationId="{813FC3D0-7F3C-EDCF-2306-E962E1264108}"/>
          </ac:picMkLst>
        </pc:picChg>
        <pc:picChg chg="mod">
          <ac:chgData name="Denisa Šlemrová" userId="62b257d9777cba86" providerId="LiveId" clId="{CA3AFBE9-901E-496D-9AAF-638774A177AC}" dt="2024-05-20T09:11:38.093" v="14793" actId="1076"/>
          <ac:picMkLst>
            <pc:docMk/>
            <pc:sldMk cId="274323175" sldId="256"/>
            <ac:picMk id="7" creationId="{ADD73A25-F258-C136-3D7A-D85102C83897}"/>
          </ac:picMkLst>
        </pc:picChg>
        <pc:cxnChg chg="del">
          <ac:chgData name="Denisa Šlemrová" userId="62b257d9777cba86" providerId="LiveId" clId="{CA3AFBE9-901E-496D-9AAF-638774A177AC}" dt="2024-05-14T07:50:34.689" v="1522"/>
          <ac:cxnSpMkLst>
            <pc:docMk/>
            <pc:sldMk cId="274323175" sldId="256"/>
            <ac:cxnSpMk id="11" creationId="{B0AA360F-DECB-4836-8FB6-22C4BC3FB02D}"/>
          </ac:cxnSpMkLst>
        </pc:cxnChg>
      </pc:sldChg>
      <pc:sldChg chg="addSp delSp modSp add del mod setBg">
        <pc:chgData name="Denisa Šlemrová" userId="62b257d9777cba86" providerId="LiveId" clId="{CA3AFBE9-901E-496D-9AAF-638774A177AC}" dt="2024-05-14T08:01:59.649" v="1654" actId="47"/>
        <pc:sldMkLst>
          <pc:docMk/>
          <pc:sldMk cId="1900369964" sldId="257"/>
        </pc:sldMkLst>
        <pc:spChg chg="mod">
          <ac:chgData name="Denisa Šlemrová" userId="62b257d9777cba86" providerId="LiveId" clId="{CA3AFBE9-901E-496D-9AAF-638774A177AC}" dt="2024-05-14T07:51:29.345" v="1532" actId="26606"/>
          <ac:spMkLst>
            <pc:docMk/>
            <pc:sldMk cId="1900369964" sldId="257"/>
            <ac:spMk id="2" creationId="{8DA33B21-2D83-936B-4360-818F71F75044}"/>
          </ac:spMkLst>
        </pc:spChg>
        <pc:spChg chg="add del mod">
          <ac:chgData name="Denisa Šlemrová" userId="62b257d9777cba86" providerId="LiveId" clId="{CA3AFBE9-901E-496D-9AAF-638774A177AC}" dt="2024-05-14T07:51:29.360" v="1533" actId="26606"/>
          <ac:spMkLst>
            <pc:docMk/>
            <pc:sldMk cId="1900369964" sldId="257"/>
            <ac:spMk id="3" creationId="{E770FC32-1A5B-A9D6-8BDE-297D05AFF0B6}"/>
          </ac:spMkLst>
        </pc:spChg>
        <pc:spChg chg="add del">
          <ac:chgData name="Denisa Šlemrová" userId="62b257d9777cba86" providerId="LiveId" clId="{CA3AFBE9-901E-496D-9AAF-638774A177AC}" dt="2024-05-14T07:51:29.345" v="1532" actId="26606"/>
          <ac:spMkLst>
            <pc:docMk/>
            <pc:sldMk cId="1900369964" sldId="257"/>
            <ac:spMk id="7" creationId="{EB6743CF-E74B-4A3C-A785-599069DB89DF}"/>
          </ac:spMkLst>
        </pc:spChg>
        <pc:spChg chg="add del">
          <ac:chgData name="Denisa Šlemrová" userId="62b257d9777cba86" providerId="LiveId" clId="{CA3AFBE9-901E-496D-9AAF-638774A177AC}" dt="2024-05-13T11:34:26.609" v="32" actId="26606"/>
          <ac:spMkLst>
            <pc:docMk/>
            <pc:sldMk cId="1900369964" sldId="257"/>
            <ac:spMk id="11" creationId="{41D7B59F-C43F-435D-A754-00854140FD6E}"/>
          </ac:spMkLst>
        </pc:spChg>
        <pc:spChg chg="add del">
          <ac:chgData name="Denisa Šlemrová" userId="62b257d9777cba86" providerId="LiveId" clId="{CA3AFBE9-901E-496D-9AAF-638774A177AC}" dt="2024-05-13T11:34:26.609" v="32" actId="26606"/>
          <ac:spMkLst>
            <pc:docMk/>
            <pc:sldMk cId="1900369964" sldId="257"/>
            <ac:spMk id="13" creationId="{7EEAEB7F-657B-DEB0-ADDC-03CAE43EFA24}"/>
          </ac:spMkLst>
        </pc:spChg>
        <pc:spChg chg="add del">
          <ac:chgData name="Denisa Šlemrová" userId="62b257d9777cba86" providerId="LiveId" clId="{CA3AFBE9-901E-496D-9AAF-638774A177AC}" dt="2024-05-13T11:34:26.609" v="32" actId="26606"/>
          <ac:spMkLst>
            <pc:docMk/>
            <pc:sldMk cId="1900369964" sldId="257"/>
            <ac:spMk id="15" creationId="{FC542542-348B-FB37-590A-1A0C034F4ED6}"/>
          </ac:spMkLst>
        </pc:spChg>
        <pc:spChg chg="add del">
          <ac:chgData name="Denisa Šlemrová" userId="62b257d9777cba86" providerId="LiveId" clId="{CA3AFBE9-901E-496D-9AAF-638774A177AC}" dt="2024-05-13T11:34:28.419" v="34" actId="26606"/>
          <ac:spMkLst>
            <pc:docMk/>
            <pc:sldMk cId="1900369964" sldId="257"/>
            <ac:spMk id="20" creationId="{1FB59A6B-A73A-4B84-96FA-15B2C57AC0AB}"/>
          </ac:spMkLst>
        </pc:spChg>
        <pc:spChg chg="add del">
          <ac:chgData name="Denisa Šlemrová" userId="62b257d9777cba86" providerId="LiveId" clId="{CA3AFBE9-901E-496D-9AAF-638774A177AC}" dt="2024-05-13T11:34:28.419" v="34" actId="26606"/>
          <ac:spMkLst>
            <pc:docMk/>
            <pc:sldMk cId="1900369964" sldId="257"/>
            <ac:spMk id="22" creationId="{AF57AFEC-D2BD-419F-ADB8-F5B1A23F3112}"/>
          </ac:spMkLst>
        </pc:spChg>
        <pc:spChg chg="add del">
          <ac:chgData name="Denisa Šlemrová" userId="62b257d9777cba86" providerId="LiveId" clId="{CA3AFBE9-901E-496D-9AAF-638774A177AC}" dt="2024-05-13T11:34:30.155" v="36" actId="26606"/>
          <ac:spMkLst>
            <pc:docMk/>
            <pc:sldMk cId="1900369964" sldId="257"/>
            <ac:spMk id="26" creationId="{41D7B59F-C43F-435D-A754-00854140FD6E}"/>
          </ac:spMkLst>
        </pc:spChg>
        <pc:spChg chg="add del">
          <ac:chgData name="Denisa Šlemrová" userId="62b257d9777cba86" providerId="LiveId" clId="{CA3AFBE9-901E-496D-9AAF-638774A177AC}" dt="2024-05-13T11:34:30.155" v="36" actId="26606"/>
          <ac:spMkLst>
            <pc:docMk/>
            <pc:sldMk cId="1900369964" sldId="257"/>
            <ac:spMk id="28" creationId="{7EEAEB7F-657B-DEB0-ADDC-03CAE43EFA24}"/>
          </ac:spMkLst>
        </pc:spChg>
        <pc:spChg chg="add del">
          <ac:chgData name="Denisa Šlemrová" userId="62b257d9777cba86" providerId="LiveId" clId="{CA3AFBE9-901E-496D-9AAF-638774A177AC}" dt="2024-05-13T11:34:30.155" v="36" actId="26606"/>
          <ac:spMkLst>
            <pc:docMk/>
            <pc:sldMk cId="1900369964" sldId="257"/>
            <ac:spMk id="29" creationId="{FC542542-348B-FB37-590A-1A0C034F4ED6}"/>
          </ac:spMkLst>
        </pc:spChg>
        <pc:graphicFrameChg chg="add mod">
          <ac:chgData name="Denisa Šlemrová" userId="62b257d9777cba86" providerId="LiveId" clId="{CA3AFBE9-901E-496D-9AAF-638774A177AC}" dt="2024-05-14T07:55:00.920" v="1562" actId="20577"/>
          <ac:graphicFrameMkLst>
            <pc:docMk/>
            <pc:sldMk cId="1900369964" sldId="257"/>
            <ac:graphicFrameMk id="10" creationId="{10AD65C3-830B-3E95-5E81-A8C63F95715F}"/>
          </ac:graphicFrameMkLst>
        </pc:graphicFrameChg>
        <pc:picChg chg="add del">
          <ac:chgData name="Denisa Šlemrová" userId="62b257d9777cba86" providerId="LiveId" clId="{CA3AFBE9-901E-496D-9AAF-638774A177AC}" dt="2024-05-13T11:34:26.609" v="32" actId="26606"/>
          <ac:picMkLst>
            <pc:docMk/>
            <pc:sldMk cId="1900369964" sldId="257"/>
            <ac:picMk id="5" creationId="{D2B55171-51A6-4A3B-7E0A-586744D46932}"/>
          </ac:picMkLst>
        </pc:picChg>
        <pc:picChg chg="add del">
          <ac:chgData name="Denisa Šlemrová" userId="62b257d9777cba86" providerId="LiveId" clId="{CA3AFBE9-901E-496D-9AAF-638774A177AC}" dt="2024-05-14T07:51:29.345" v="1532" actId="26606"/>
          <ac:picMkLst>
            <pc:docMk/>
            <pc:sldMk cId="1900369964" sldId="257"/>
            <ac:picMk id="6" creationId="{85E7C6FB-D017-07DB-161F-300402C34A64}"/>
          </ac:picMkLst>
        </pc:picChg>
        <pc:picChg chg="add del">
          <ac:chgData name="Denisa Šlemrová" userId="62b257d9777cba86" providerId="LiveId" clId="{CA3AFBE9-901E-496D-9AAF-638774A177AC}" dt="2024-05-13T11:34:28.419" v="34" actId="26606"/>
          <ac:picMkLst>
            <pc:docMk/>
            <pc:sldMk cId="1900369964" sldId="257"/>
            <ac:picMk id="21" creationId="{4E11CDA4-821D-BB0D-3188-EC5700CD18A3}"/>
          </ac:picMkLst>
        </pc:picChg>
        <pc:picChg chg="add del">
          <ac:chgData name="Denisa Šlemrová" userId="62b257d9777cba86" providerId="LiveId" clId="{CA3AFBE9-901E-496D-9AAF-638774A177AC}" dt="2024-05-13T11:34:30.155" v="36" actId="26606"/>
          <ac:picMkLst>
            <pc:docMk/>
            <pc:sldMk cId="1900369964" sldId="257"/>
            <ac:picMk id="27" creationId="{D2B55171-51A6-4A3B-7E0A-586744D46932}"/>
          </ac:picMkLst>
        </pc:picChg>
        <pc:cxnChg chg="add del">
          <ac:chgData name="Denisa Šlemrová" userId="62b257d9777cba86" providerId="LiveId" clId="{CA3AFBE9-901E-496D-9AAF-638774A177AC}" dt="2024-05-13T11:34:26.609" v="32" actId="26606"/>
          <ac:cxnSpMkLst>
            <pc:docMk/>
            <pc:sldMk cId="1900369964" sldId="257"/>
            <ac:cxnSpMk id="9" creationId="{D8689CE0-64D2-447C-9C1F-872D111D8AC3}"/>
          </ac:cxnSpMkLst>
        </pc:cxnChg>
        <pc:cxnChg chg="add del">
          <ac:chgData name="Denisa Šlemrová" userId="62b257d9777cba86" providerId="LiveId" clId="{CA3AFBE9-901E-496D-9AAF-638774A177AC}" dt="2024-05-13T11:34:26.609" v="32" actId="26606"/>
          <ac:cxnSpMkLst>
            <pc:docMk/>
            <pc:sldMk cId="1900369964" sldId="257"/>
            <ac:cxnSpMk id="17" creationId="{B0AA360F-DECB-4836-8FB6-22C4BC3FB02D}"/>
          </ac:cxnSpMkLst>
        </pc:cxnChg>
        <pc:cxnChg chg="add del">
          <ac:chgData name="Denisa Šlemrová" userId="62b257d9777cba86" providerId="LiveId" clId="{CA3AFBE9-901E-496D-9AAF-638774A177AC}" dt="2024-05-13T11:34:28.419" v="34" actId="26606"/>
          <ac:cxnSpMkLst>
            <pc:docMk/>
            <pc:sldMk cId="1900369964" sldId="257"/>
            <ac:cxnSpMk id="19" creationId="{D8689CE0-64D2-447C-9C1F-872D111D8AC3}"/>
          </ac:cxnSpMkLst>
        </pc:cxnChg>
        <pc:cxnChg chg="add del">
          <ac:chgData name="Denisa Šlemrová" userId="62b257d9777cba86" providerId="LiveId" clId="{CA3AFBE9-901E-496D-9AAF-638774A177AC}" dt="2024-05-13T11:34:28.419" v="34" actId="26606"/>
          <ac:cxnSpMkLst>
            <pc:docMk/>
            <pc:sldMk cId="1900369964" sldId="257"/>
            <ac:cxnSpMk id="23" creationId="{B0AA360F-DECB-4836-8FB6-22C4BC3FB02D}"/>
          </ac:cxnSpMkLst>
        </pc:cxnChg>
        <pc:cxnChg chg="add del">
          <ac:chgData name="Denisa Šlemrová" userId="62b257d9777cba86" providerId="LiveId" clId="{CA3AFBE9-901E-496D-9AAF-638774A177AC}" dt="2024-05-13T11:34:30.155" v="36" actId="26606"/>
          <ac:cxnSpMkLst>
            <pc:docMk/>
            <pc:sldMk cId="1900369964" sldId="257"/>
            <ac:cxnSpMk id="25" creationId="{D8689CE0-64D2-447C-9C1F-872D111D8AC3}"/>
          </ac:cxnSpMkLst>
        </pc:cxnChg>
        <pc:cxnChg chg="add del">
          <ac:chgData name="Denisa Šlemrová" userId="62b257d9777cba86" providerId="LiveId" clId="{CA3AFBE9-901E-496D-9AAF-638774A177AC}" dt="2024-05-13T11:34:30.155" v="36" actId="26606"/>
          <ac:cxnSpMkLst>
            <pc:docMk/>
            <pc:sldMk cId="1900369964" sldId="257"/>
            <ac:cxnSpMk id="30" creationId="{B0AA360F-DECB-4836-8FB6-22C4BC3FB02D}"/>
          </ac:cxnSpMkLst>
        </pc:cxnChg>
      </pc:sldChg>
      <pc:sldChg chg="addSp delSp modSp new mod setBg delDesignElem">
        <pc:chgData name="Denisa Šlemrová" userId="62b257d9777cba86" providerId="LiveId" clId="{CA3AFBE9-901E-496D-9AAF-638774A177AC}" dt="2024-05-16T10:13:52.211" v="5776" actId="20577"/>
        <pc:sldMkLst>
          <pc:docMk/>
          <pc:sldMk cId="849912025" sldId="258"/>
        </pc:sldMkLst>
        <pc:spChg chg="mod">
          <ac:chgData name="Denisa Šlemrová" userId="62b257d9777cba86" providerId="LiveId" clId="{CA3AFBE9-901E-496D-9AAF-638774A177AC}" dt="2024-05-14T08:06:27.478" v="1722" actId="26606"/>
          <ac:spMkLst>
            <pc:docMk/>
            <pc:sldMk cId="849912025" sldId="258"/>
            <ac:spMk id="2" creationId="{06BD8745-5BAC-5ECE-DA53-86060354C6BA}"/>
          </ac:spMkLst>
        </pc:spChg>
        <pc:spChg chg="mod">
          <ac:chgData name="Denisa Šlemrová" userId="62b257d9777cba86" providerId="LiveId" clId="{CA3AFBE9-901E-496D-9AAF-638774A177AC}" dt="2024-05-16T10:13:52.211" v="5776" actId="20577"/>
          <ac:spMkLst>
            <pc:docMk/>
            <pc:sldMk cId="849912025" sldId="258"/>
            <ac:spMk id="3" creationId="{123B1876-F8A8-3AD6-DEE1-8BCB9F755F25}"/>
          </ac:spMkLst>
        </pc:spChg>
        <pc:spChg chg="add del">
          <ac:chgData name="Denisa Šlemrová" userId="62b257d9777cba86" providerId="LiveId" clId="{CA3AFBE9-901E-496D-9AAF-638774A177AC}" dt="2024-05-14T08:05:06.036" v="1705"/>
          <ac:spMkLst>
            <pc:docMk/>
            <pc:sldMk cId="849912025" sldId="258"/>
            <ac:spMk id="5" creationId="{E009DD9B-5EE2-4C0D-8B2B-351C8C102205}"/>
          </ac:spMkLst>
        </pc:spChg>
        <pc:spChg chg="add del">
          <ac:chgData name="Denisa Šlemrová" userId="62b257d9777cba86" providerId="LiveId" clId="{CA3AFBE9-901E-496D-9AAF-638774A177AC}" dt="2024-05-14T08:05:06.036" v="1705"/>
          <ac:spMkLst>
            <pc:docMk/>
            <pc:sldMk cId="849912025" sldId="258"/>
            <ac:spMk id="6" creationId="{E720DB99-7745-4E75-9D96-AAB6D55C531E}"/>
          </ac:spMkLst>
        </pc:spChg>
        <pc:spChg chg="add del">
          <ac:chgData name="Denisa Šlemrová" userId="62b257d9777cba86" providerId="LiveId" clId="{CA3AFBE9-901E-496D-9AAF-638774A177AC}" dt="2024-05-14T08:05:06.036" v="1705"/>
          <ac:spMkLst>
            <pc:docMk/>
            <pc:sldMk cId="849912025" sldId="258"/>
            <ac:spMk id="7" creationId="{D68803C4-E159-4360-B7BB-74205C8F782D}"/>
          </ac:spMkLst>
        </pc:spChg>
        <pc:spChg chg="add del">
          <ac:chgData name="Denisa Šlemrová" userId="62b257d9777cba86" providerId="LiveId" clId="{CA3AFBE9-901E-496D-9AAF-638774A177AC}" dt="2024-05-14T08:04:10.934" v="1695" actId="26606"/>
          <ac:spMkLst>
            <pc:docMk/>
            <pc:sldMk cId="849912025" sldId="258"/>
            <ac:spMk id="8" creationId="{E009DD9B-5EE2-4C0D-8B2B-351C8C102205}"/>
          </ac:spMkLst>
        </pc:spChg>
        <pc:spChg chg="add del">
          <ac:chgData name="Denisa Šlemrová" userId="62b257d9777cba86" providerId="LiveId" clId="{CA3AFBE9-901E-496D-9AAF-638774A177AC}" dt="2024-05-14T08:05:06.036" v="1705"/>
          <ac:spMkLst>
            <pc:docMk/>
            <pc:sldMk cId="849912025" sldId="258"/>
            <ac:spMk id="9" creationId="{504B0465-3B07-49BF-BEA7-D81476246293}"/>
          </ac:spMkLst>
        </pc:spChg>
        <pc:spChg chg="add del">
          <ac:chgData name="Denisa Šlemrová" userId="62b257d9777cba86" providerId="LiveId" clId="{CA3AFBE9-901E-496D-9AAF-638774A177AC}" dt="2024-05-14T08:04:10.934" v="1695" actId="26606"/>
          <ac:spMkLst>
            <pc:docMk/>
            <pc:sldMk cId="849912025" sldId="258"/>
            <ac:spMk id="10" creationId="{E720DB99-7745-4E75-9D96-AAB6D55C531E}"/>
          </ac:spMkLst>
        </pc:spChg>
        <pc:spChg chg="add del">
          <ac:chgData name="Denisa Šlemrová" userId="62b257d9777cba86" providerId="LiveId" clId="{CA3AFBE9-901E-496D-9AAF-638774A177AC}" dt="2024-05-14T08:05:06.036" v="1705"/>
          <ac:spMkLst>
            <pc:docMk/>
            <pc:sldMk cId="849912025" sldId="258"/>
            <ac:spMk id="11" creationId="{49B7FFA5-14CB-4A4F-9BCC-CA3AA5D9D276}"/>
          </ac:spMkLst>
        </pc:spChg>
        <pc:spChg chg="add del">
          <ac:chgData name="Denisa Šlemrová" userId="62b257d9777cba86" providerId="LiveId" clId="{CA3AFBE9-901E-496D-9AAF-638774A177AC}" dt="2024-05-14T08:04:10.934" v="1695" actId="26606"/>
          <ac:spMkLst>
            <pc:docMk/>
            <pc:sldMk cId="849912025" sldId="258"/>
            <ac:spMk id="12" creationId="{D68803C4-E159-4360-B7BB-74205C8F782D}"/>
          </ac:spMkLst>
        </pc:spChg>
        <pc:spChg chg="add del">
          <ac:chgData name="Denisa Šlemrová" userId="62b257d9777cba86" providerId="LiveId" clId="{CA3AFBE9-901E-496D-9AAF-638774A177AC}" dt="2024-05-14T08:05:06.036" v="1705"/>
          <ac:spMkLst>
            <pc:docMk/>
            <pc:sldMk cId="849912025" sldId="258"/>
            <ac:spMk id="13" creationId="{04E48745-7512-4EC2-9E20-9092D12150CA}"/>
          </ac:spMkLst>
        </pc:spChg>
        <pc:spChg chg="add del">
          <ac:chgData name="Denisa Šlemrová" userId="62b257d9777cba86" providerId="LiveId" clId="{CA3AFBE9-901E-496D-9AAF-638774A177AC}" dt="2024-05-14T08:04:10.934" v="1695" actId="26606"/>
          <ac:spMkLst>
            <pc:docMk/>
            <pc:sldMk cId="849912025" sldId="258"/>
            <ac:spMk id="14" creationId="{504B0465-3B07-49BF-BEA7-D81476246293}"/>
          </ac:spMkLst>
        </pc:spChg>
        <pc:spChg chg="add del">
          <ac:chgData name="Denisa Šlemrová" userId="62b257d9777cba86" providerId="LiveId" clId="{CA3AFBE9-901E-496D-9AAF-638774A177AC}" dt="2024-05-14T08:04:10.934" v="1695" actId="26606"/>
          <ac:spMkLst>
            <pc:docMk/>
            <pc:sldMk cId="849912025" sldId="258"/>
            <ac:spMk id="16" creationId="{49B7FFA5-14CB-4A4F-9BCC-CA3AA5D9D276}"/>
          </ac:spMkLst>
        </pc:spChg>
        <pc:spChg chg="add del">
          <ac:chgData name="Denisa Šlemrová" userId="62b257d9777cba86" providerId="LiveId" clId="{CA3AFBE9-901E-496D-9AAF-638774A177AC}" dt="2024-05-14T08:04:10.934" v="1695" actId="26606"/>
          <ac:spMkLst>
            <pc:docMk/>
            <pc:sldMk cId="849912025" sldId="258"/>
            <ac:spMk id="18" creationId="{04E48745-7512-4EC2-9E20-9092D12150CA}"/>
          </ac:spMkLst>
        </pc:spChg>
        <pc:spChg chg="add">
          <ac:chgData name="Denisa Šlemrová" userId="62b257d9777cba86" providerId="LiveId" clId="{CA3AFBE9-901E-496D-9AAF-638774A177AC}" dt="2024-05-14T08:06:27.478" v="1722" actId="26606"/>
          <ac:spMkLst>
            <pc:docMk/>
            <pc:sldMk cId="849912025" sldId="258"/>
            <ac:spMk id="24" creationId="{F7E42047-F7E7-4687-BBE0-D4BDC8E77BB1}"/>
          </ac:spMkLst>
        </pc:spChg>
        <pc:spChg chg="add">
          <ac:chgData name="Denisa Šlemrová" userId="62b257d9777cba86" providerId="LiveId" clId="{CA3AFBE9-901E-496D-9AAF-638774A177AC}" dt="2024-05-14T08:06:27.478" v="1722" actId="26606"/>
          <ac:spMkLst>
            <pc:docMk/>
            <pc:sldMk cId="849912025" sldId="258"/>
            <ac:spMk id="39" creationId="{2C509E7A-337A-4664-BEC2-03F9BCA0A463}"/>
          </ac:spMkLst>
        </pc:spChg>
        <pc:spChg chg="add">
          <ac:chgData name="Denisa Šlemrová" userId="62b257d9777cba86" providerId="LiveId" clId="{CA3AFBE9-901E-496D-9AAF-638774A177AC}" dt="2024-05-14T08:06:27.478" v="1722" actId="26606"/>
          <ac:spMkLst>
            <pc:docMk/>
            <pc:sldMk cId="849912025" sldId="258"/>
            <ac:spMk id="41" creationId="{D9AB99AB-E300-4B19-97C3-9A12EA3C7BDA}"/>
          </ac:spMkLst>
        </pc:spChg>
        <pc:grpChg chg="add">
          <ac:chgData name="Denisa Šlemrová" userId="62b257d9777cba86" providerId="LiveId" clId="{CA3AFBE9-901E-496D-9AAF-638774A177AC}" dt="2024-05-14T08:06:27.478" v="1722" actId="26606"/>
          <ac:grpSpMkLst>
            <pc:docMk/>
            <pc:sldMk cId="849912025" sldId="258"/>
            <ac:grpSpMk id="25" creationId="{70EDA856-A216-4EEC-9AB6-A59FFC703612}"/>
          </ac:grpSpMkLst>
        </pc:grpChg>
        <pc:grpChg chg="add">
          <ac:chgData name="Denisa Šlemrová" userId="62b257d9777cba86" providerId="LiveId" clId="{CA3AFBE9-901E-496D-9AAF-638774A177AC}" dt="2024-05-14T08:06:27.478" v="1722" actId="26606"/>
          <ac:grpSpMkLst>
            <pc:docMk/>
            <pc:sldMk cId="849912025" sldId="258"/>
            <ac:grpSpMk id="38" creationId="{8D6F839A-C8D9-4FBC-8EFD-9E56D12F4CD0}"/>
          </ac:grpSpMkLst>
        </pc:grpChg>
        <pc:picChg chg="add del">
          <ac:chgData name="Denisa Šlemrová" userId="62b257d9777cba86" providerId="LiveId" clId="{CA3AFBE9-901E-496D-9AAF-638774A177AC}" dt="2024-05-14T08:06:27.452" v="1721" actId="26606"/>
          <ac:picMkLst>
            <pc:docMk/>
            <pc:sldMk cId="849912025" sldId="258"/>
            <ac:picMk id="15" creationId="{C9BEC3A0-2781-1EA1-A315-A96C58F85F91}"/>
          </ac:picMkLst>
        </pc:picChg>
        <pc:picChg chg="add">
          <ac:chgData name="Denisa Šlemrová" userId="62b257d9777cba86" providerId="LiveId" clId="{CA3AFBE9-901E-496D-9AAF-638774A177AC}" dt="2024-05-14T08:06:27.478" v="1722" actId="26606"/>
          <ac:picMkLst>
            <pc:docMk/>
            <pc:sldMk cId="849912025" sldId="258"/>
            <ac:picMk id="47" creationId="{21BFF4BF-0FB2-EF95-C691-EE5A026EDE08}"/>
          </ac:picMkLst>
        </pc:picChg>
      </pc:sldChg>
      <pc:sldChg chg="addSp delSp modSp new mod ord setBg">
        <pc:chgData name="Denisa Šlemrová" userId="62b257d9777cba86" providerId="LiveId" clId="{CA3AFBE9-901E-496D-9AAF-638774A177AC}" dt="2024-05-20T09:14:12.862" v="14804" actId="27636"/>
        <pc:sldMkLst>
          <pc:docMk/>
          <pc:sldMk cId="1847293231" sldId="259"/>
        </pc:sldMkLst>
        <pc:spChg chg="mod">
          <ac:chgData name="Denisa Šlemrová" userId="62b257d9777cba86" providerId="LiveId" clId="{CA3AFBE9-901E-496D-9AAF-638774A177AC}" dt="2024-05-14T09:01:18.597" v="3579" actId="1076"/>
          <ac:spMkLst>
            <pc:docMk/>
            <pc:sldMk cId="1847293231" sldId="259"/>
            <ac:spMk id="2" creationId="{EDA9426E-6823-BC60-6785-110FE5C06BD0}"/>
          </ac:spMkLst>
        </pc:spChg>
        <pc:spChg chg="mod">
          <ac:chgData name="Denisa Šlemrová" userId="62b257d9777cba86" providerId="LiveId" clId="{CA3AFBE9-901E-496D-9AAF-638774A177AC}" dt="2024-05-20T09:14:12.862" v="14804" actId="27636"/>
          <ac:spMkLst>
            <pc:docMk/>
            <pc:sldMk cId="1847293231" sldId="259"/>
            <ac:spMk id="3" creationId="{2CCCB43C-079E-3AE4-BB6C-23144ED34BF1}"/>
          </ac:spMkLst>
        </pc:spChg>
        <pc:spChg chg="add del">
          <ac:chgData name="Denisa Šlemrová" userId="62b257d9777cba86" providerId="LiveId" clId="{CA3AFBE9-901E-496D-9AAF-638774A177AC}" dt="2024-05-14T07:51:18.997" v="1530" actId="26606"/>
          <ac:spMkLst>
            <pc:docMk/>
            <pc:sldMk cId="1847293231" sldId="259"/>
            <ac:spMk id="9" creationId="{3BCB5F6A-9EB0-40B0-9D13-3023E9A20508}"/>
          </ac:spMkLst>
        </pc:spChg>
        <pc:picChg chg="add del">
          <ac:chgData name="Denisa Šlemrová" userId="62b257d9777cba86" providerId="LiveId" clId="{CA3AFBE9-901E-496D-9AAF-638774A177AC}" dt="2024-05-14T07:51:18.997" v="1530" actId="26606"/>
          <ac:picMkLst>
            <pc:docMk/>
            <pc:sldMk cId="1847293231" sldId="259"/>
            <ac:picMk id="5" creationId="{7F430446-CCCB-1981-638B-1B2BFA9E299B}"/>
          </ac:picMkLst>
        </pc:picChg>
      </pc:sldChg>
      <pc:sldChg chg="modSp new mod">
        <pc:chgData name="Denisa Šlemrová" userId="62b257d9777cba86" providerId="LiveId" clId="{CA3AFBE9-901E-496D-9AAF-638774A177AC}" dt="2024-05-17T20:35:29.815" v="14469" actId="6549"/>
        <pc:sldMkLst>
          <pc:docMk/>
          <pc:sldMk cId="2999678275" sldId="260"/>
        </pc:sldMkLst>
        <pc:spChg chg="mod">
          <ac:chgData name="Denisa Šlemrová" userId="62b257d9777cba86" providerId="LiveId" clId="{CA3AFBE9-901E-496D-9AAF-638774A177AC}" dt="2024-05-14T08:05:06.036" v="1705"/>
          <ac:spMkLst>
            <pc:docMk/>
            <pc:sldMk cId="2999678275" sldId="260"/>
            <ac:spMk id="2" creationId="{EA820BA7-6BCA-7D3D-5582-5B541295F9CE}"/>
          </ac:spMkLst>
        </pc:spChg>
        <pc:spChg chg="mod">
          <ac:chgData name="Denisa Šlemrová" userId="62b257d9777cba86" providerId="LiveId" clId="{CA3AFBE9-901E-496D-9AAF-638774A177AC}" dt="2024-05-17T20:35:29.815" v="14469" actId="6549"/>
          <ac:spMkLst>
            <pc:docMk/>
            <pc:sldMk cId="2999678275" sldId="260"/>
            <ac:spMk id="3" creationId="{1DBCE76D-CD00-4EBF-F85C-ABEF840D7792}"/>
          </ac:spMkLst>
        </pc:spChg>
      </pc:sldChg>
      <pc:sldChg chg="modSp new mod">
        <pc:chgData name="Denisa Šlemrová" userId="62b257d9777cba86" providerId="LiveId" clId="{CA3AFBE9-901E-496D-9AAF-638774A177AC}" dt="2024-05-19T18:26:38.204" v="14609" actId="20577"/>
        <pc:sldMkLst>
          <pc:docMk/>
          <pc:sldMk cId="1498067148" sldId="261"/>
        </pc:sldMkLst>
        <pc:spChg chg="mod">
          <ac:chgData name="Denisa Šlemrová" userId="62b257d9777cba86" providerId="LiveId" clId="{CA3AFBE9-901E-496D-9AAF-638774A177AC}" dt="2024-05-17T09:02:52.904" v="10359" actId="1076"/>
          <ac:spMkLst>
            <pc:docMk/>
            <pc:sldMk cId="1498067148" sldId="261"/>
            <ac:spMk id="2" creationId="{02C9D2B2-E90B-8DA7-A5D2-6B79DBA21EAC}"/>
          </ac:spMkLst>
        </pc:spChg>
        <pc:spChg chg="mod">
          <ac:chgData name="Denisa Šlemrová" userId="62b257d9777cba86" providerId="LiveId" clId="{CA3AFBE9-901E-496D-9AAF-638774A177AC}" dt="2024-05-19T18:26:38.204" v="14609" actId="20577"/>
          <ac:spMkLst>
            <pc:docMk/>
            <pc:sldMk cId="1498067148" sldId="261"/>
            <ac:spMk id="3" creationId="{2D22AD97-5FAC-43E7-F848-561845156074}"/>
          </ac:spMkLst>
        </pc:spChg>
      </pc:sldChg>
      <pc:sldChg chg="modSp new mod">
        <pc:chgData name="Denisa Šlemrová" userId="62b257d9777cba86" providerId="LiveId" clId="{CA3AFBE9-901E-496D-9AAF-638774A177AC}" dt="2024-05-16T20:07:10.341" v="6521" actId="20577"/>
        <pc:sldMkLst>
          <pc:docMk/>
          <pc:sldMk cId="1526944864" sldId="262"/>
        </pc:sldMkLst>
        <pc:spChg chg="mod">
          <ac:chgData name="Denisa Šlemrová" userId="62b257d9777cba86" providerId="LiveId" clId="{CA3AFBE9-901E-496D-9AAF-638774A177AC}" dt="2024-05-14T09:32:04.625" v="4182" actId="113"/>
          <ac:spMkLst>
            <pc:docMk/>
            <pc:sldMk cId="1526944864" sldId="262"/>
            <ac:spMk id="2" creationId="{AF98924C-5546-1E1B-015A-5E2367095008}"/>
          </ac:spMkLst>
        </pc:spChg>
        <pc:spChg chg="mod">
          <ac:chgData name="Denisa Šlemrová" userId="62b257d9777cba86" providerId="LiveId" clId="{CA3AFBE9-901E-496D-9AAF-638774A177AC}" dt="2024-05-16T20:07:10.341" v="6521" actId="20577"/>
          <ac:spMkLst>
            <pc:docMk/>
            <pc:sldMk cId="1526944864" sldId="262"/>
            <ac:spMk id="3" creationId="{A021866C-5079-247B-7747-48FFD585B0BE}"/>
          </ac:spMkLst>
        </pc:spChg>
      </pc:sldChg>
      <pc:sldChg chg="addSp delSp modSp new mod modClrScheme chgLayout">
        <pc:chgData name="Denisa Šlemrová" userId="62b257d9777cba86" providerId="LiveId" clId="{CA3AFBE9-901E-496D-9AAF-638774A177AC}" dt="2024-05-17T05:03:32.372" v="7772" actId="1076"/>
        <pc:sldMkLst>
          <pc:docMk/>
          <pc:sldMk cId="3029532659" sldId="263"/>
        </pc:sldMkLst>
        <pc:spChg chg="del mod ord">
          <ac:chgData name="Denisa Šlemrová" userId="62b257d9777cba86" providerId="LiveId" clId="{CA3AFBE9-901E-496D-9AAF-638774A177AC}" dt="2024-05-14T10:35:22.458" v="5176" actId="700"/>
          <ac:spMkLst>
            <pc:docMk/>
            <pc:sldMk cId="3029532659" sldId="263"/>
            <ac:spMk id="2" creationId="{3646952B-DAF8-C6FA-3487-462EFB337C60}"/>
          </ac:spMkLst>
        </pc:spChg>
        <pc:spChg chg="del mod ord">
          <ac:chgData name="Denisa Šlemrová" userId="62b257d9777cba86" providerId="LiveId" clId="{CA3AFBE9-901E-496D-9AAF-638774A177AC}" dt="2024-05-14T10:35:22.458" v="5176" actId="700"/>
          <ac:spMkLst>
            <pc:docMk/>
            <pc:sldMk cId="3029532659" sldId="263"/>
            <ac:spMk id="3" creationId="{396A8815-EADA-7DAE-9336-7791484E5D96}"/>
          </ac:spMkLst>
        </pc:spChg>
        <pc:spChg chg="add del mod ord">
          <ac:chgData name="Denisa Šlemrová" userId="62b257d9777cba86" providerId="LiveId" clId="{CA3AFBE9-901E-496D-9AAF-638774A177AC}" dt="2024-05-14T10:35:31.813" v="5177" actId="700"/>
          <ac:spMkLst>
            <pc:docMk/>
            <pc:sldMk cId="3029532659" sldId="263"/>
            <ac:spMk id="4" creationId="{4C2167B7-3603-6FDB-CF78-ADFA25FD4232}"/>
          </ac:spMkLst>
        </pc:spChg>
        <pc:spChg chg="add del mod ord">
          <ac:chgData name="Denisa Šlemrová" userId="62b257d9777cba86" providerId="LiveId" clId="{CA3AFBE9-901E-496D-9AAF-638774A177AC}" dt="2024-05-14T10:35:31.813" v="5177" actId="700"/>
          <ac:spMkLst>
            <pc:docMk/>
            <pc:sldMk cId="3029532659" sldId="263"/>
            <ac:spMk id="5" creationId="{8DED2F12-8A3A-2FF3-EADD-362BE359F3A9}"/>
          </ac:spMkLst>
        </pc:spChg>
        <pc:spChg chg="add del mod ord">
          <ac:chgData name="Denisa Šlemrová" userId="62b257d9777cba86" providerId="LiveId" clId="{CA3AFBE9-901E-496D-9AAF-638774A177AC}" dt="2024-05-14T10:35:31.813" v="5177" actId="700"/>
          <ac:spMkLst>
            <pc:docMk/>
            <pc:sldMk cId="3029532659" sldId="263"/>
            <ac:spMk id="6" creationId="{B2136B92-9176-C47B-BE22-595B4160B447}"/>
          </ac:spMkLst>
        </pc:spChg>
        <pc:spChg chg="add mod ord">
          <ac:chgData name="Denisa Šlemrová" userId="62b257d9777cba86" providerId="LiveId" clId="{CA3AFBE9-901E-496D-9AAF-638774A177AC}" dt="2024-05-16T09:42:27.309" v="5470" actId="20577"/>
          <ac:spMkLst>
            <pc:docMk/>
            <pc:sldMk cId="3029532659" sldId="263"/>
            <ac:spMk id="7" creationId="{AAA8D4CA-7D42-0616-7E26-F4636B3F2159}"/>
          </ac:spMkLst>
        </pc:spChg>
        <pc:spChg chg="add mod ord">
          <ac:chgData name="Denisa Šlemrová" userId="62b257d9777cba86" providerId="LiveId" clId="{CA3AFBE9-901E-496D-9AAF-638774A177AC}" dt="2024-05-14T10:39:05.177" v="5342" actId="114"/>
          <ac:spMkLst>
            <pc:docMk/>
            <pc:sldMk cId="3029532659" sldId="263"/>
            <ac:spMk id="8" creationId="{DFE1A5F9-04EE-FBDA-D1DD-12FCD314A205}"/>
          </ac:spMkLst>
        </pc:spChg>
        <pc:picChg chg="add del mod">
          <ac:chgData name="Denisa Šlemrová" userId="62b257d9777cba86" providerId="LiveId" clId="{CA3AFBE9-901E-496D-9AAF-638774A177AC}" dt="2024-05-16T09:39:42.037" v="5411" actId="478"/>
          <ac:picMkLst>
            <pc:docMk/>
            <pc:sldMk cId="3029532659" sldId="263"/>
            <ac:picMk id="3" creationId="{53AB4368-804D-0CCB-FCB1-A971310E17E1}"/>
          </ac:picMkLst>
        </pc:picChg>
        <pc:picChg chg="add mod">
          <ac:chgData name="Denisa Šlemrová" userId="62b257d9777cba86" providerId="LiveId" clId="{CA3AFBE9-901E-496D-9AAF-638774A177AC}" dt="2024-05-17T05:03:32.372" v="7772" actId="1076"/>
          <ac:picMkLst>
            <pc:docMk/>
            <pc:sldMk cId="3029532659" sldId="263"/>
            <ac:picMk id="3" creationId="{5B6351D9-8951-A205-6D06-03459FF0B3BE}"/>
          </ac:picMkLst>
        </pc:picChg>
        <pc:picChg chg="add del mod">
          <ac:chgData name="Denisa Šlemrová" userId="62b257d9777cba86" providerId="LiveId" clId="{CA3AFBE9-901E-496D-9AAF-638774A177AC}" dt="2024-05-16T09:41:40.041" v="5418" actId="478"/>
          <ac:picMkLst>
            <pc:docMk/>
            <pc:sldMk cId="3029532659" sldId="263"/>
            <ac:picMk id="5" creationId="{BD2BFE29-E8FC-94F4-9173-E9E912F3D993}"/>
          </ac:picMkLst>
        </pc:picChg>
        <pc:picChg chg="add del mod">
          <ac:chgData name="Denisa Šlemrová" userId="62b257d9777cba86" providerId="LiveId" clId="{CA3AFBE9-901E-496D-9AAF-638774A177AC}" dt="2024-05-17T05:03:19.018" v="7768" actId="478"/>
          <ac:picMkLst>
            <pc:docMk/>
            <pc:sldMk cId="3029532659" sldId="263"/>
            <ac:picMk id="9" creationId="{F96DA181-415C-C44A-0FE7-1DFD8DCFEBF5}"/>
          </ac:picMkLst>
        </pc:picChg>
        <pc:picChg chg="add del mod">
          <ac:chgData name="Denisa Šlemrová" userId="62b257d9777cba86" providerId="LiveId" clId="{CA3AFBE9-901E-496D-9AAF-638774A177AC}" dt="2024-05-17T05:02:21.521" v="7763" actId="21"/>
          <ac:picMkLst>
            <pc:docMk/>
            <pc:sldMk cId="3029532659" sldId="263"/>
            <ac:picMk id="11" creationId="{547A9E21-4B15-4DF4-1674-5990987ACE2D}"/>
          </ac:picMkLst>
        </pc:picChg>
        <pc:picChg chg="add del mod">
          <ac:chgData name="Denisa Šlemrová" userId="62b257d9777cba86" providerId="LiveId" clId="{CA3AFBE9-901E-496D-9AAF-638774A177AC}" dt="2024-05-17T05:02:33.156" v="7766" actId="21"/>
          <ac:picMkLst>
            <pc:docMk/>
            <pc:sldMk cId="3029532659" sldId="263"/>
            <ac:picMk id="13" creationId="{C6979C06-CFAE-FDE8-EBFC-9C1C11B1E4CD}"/>
          </ac:picMkLst>
        </pc:picChg>
      </pc:sldChg>
      <pc:sldChg chg="addSp delSp modSp new mod chgLayout">
        <pc:chgData name="Denisa Šlemrová" userId="62b257d9777cba86" providerId="LiveId" clId="{CA3AFBE9-901E-496D-9AAF-638774A177AC}" dt="2024-05-19T18:31:55.552" v="14610" actId="115"/>
        <pc:sldMkLst>
          <pc:docMk/>
          <pc:sldMk cId="9400340" sldId="264"/>
        </pc:sldMkLst>
        <pc:spChg chg="del">
          <ac:chgData name="Denisa Šlemrová" userId="62b257d9777cba86" providerId="LiveId" clId="{CA3AFBE9-901E-496D-9AAF-638774A177AC}" dt="2024-05-16T10:50:37.024" v="5778" actId="700"/>
          <ac:spMkLst>
            <pc:docMk/>
            <pc:sldMk cId="9400340" sldId="264"/>
            <ac:spMk id="2" creationId="{4322C149-BA26-D1C4-D821-9052D8403E98}"/>
          </ac:spMkLst>
        </pc:spChg>
        <pc:spChg chg="del">
          <ac:chgData name="Denisa Šlemrová" userId="62b257d9777cba86" providerId="LiveId" clId="{CA3AFBE9-901E-496D-9AAF-638774A177AC}" dt="2024-05-16T10:50:37.024" v="5778" actId="700"/>
          <ac:spMkLst>
            <pc:docMk/>
            <pc:sldMk cId="9400340" sldId="264"/>
            <ac:spMk id="3" creationId="{4D80FDFC-56A3-E41F-FB6B-0FB8B75CDB83}"/>
          </ac:spMkLst>
        </pc:spChg>
        <pc:spChg chg="add mod ord">
          <ac:chgData name="Denisa Šlemrová" userId="62b257d9777cba86" providerId="LiveId" clId="{CA3AFBE9-901E-496D-9AAF-638774A177AC}" dt="2024-05-16T10:53:30.058" v="5817" actId="113"/>
          <ac:spMkLst>
            <pc:docMk/>
            <pc:sldMk cId="9400340" sldId="264"/>
            <ac:spMk id="4" creationId="{849DAF4C-716F-2E2F-0DF5-249B28C8A702}"/>
          </ac:spMkLst>
        </pc:spChg>
        <pc:spChg chg="add mod ord">
          <ac:chgData name="Denisa Šlemrová" userId="62b257d9777cba86" providerId="LiveId" clId="{CA3AFBE9-901E-496D-9AAF-638774A177AC}" dt="2024-05-19T18:31:55.552" v="14610" actId="115"/>
          <ac:spMkLst>
            <pc:docMk/>
            <pc:sldMk cId="9400340" sldId="264"/>
            <ac:spMk id="5" creationId="{F1292394-D539-CEDB-9335-840F2C122404}"/>
          </ac:spMkLst>
        </pc:spChg>
      </pc:sldChg>
      <pc:sldChg chg="modSp new mod">
        <pc:chgData name="Denisa Šlemrová" userId="62b257d9777cba86" providerId="LiveId" clId="{CA3AFBE9-901E-496D-9AAF-638774A177AC}" dt="2024-05-19T18:02:14.263" v="14568" actId="113"/>
        <pc:sldMkLst>
          <pc:docMk/>
          <pc:sldMk cId="2211182051" sldId="265"/>
        </pc:sldMkLst>
        <pc:spChg chg="mod">
          <ac:chgData name="Denisa Šlemrová" userId="62b257d9777cba86" providerId="LiveId" clId="{CA3AFBE9-901E-496D-9AAF-638774A177AC}" dt="2024-05-16T11:39:25.257" v="6437" actId="113"/>
          <ac:spMkLst>
            <pc:docMk/>
            <pc:sldMk cId="2211182051" sldId="265"/>
            <ac:spMk id="2" creationId="{EA72D0B8-7A4A-BF45-CE5F-5D803FDFDC4F}"/>
          </ac:spMkLst>
        </pc:spChg>
        <pc:spChg chg="mod">
          <ac:chgData name="Denisa Šlemrová" userId="62b257d9777cba86" providerId="LiveId" clId="{CA3AFBE9-901E-496D-9AAF-638774A177AC}" dt="2024-05-19T18:02:14.263" v="14568" actId="113"/>
          <ac:spMkLst>
            <pc:docMk/>
            <pc:sldMk cId="2211182051" sldId="265"/>
            <ac:spMk id="3" creationId="{0BF5E481-7929-10F7-464C-CA543FAD7514}"/>
          </ac:spMkLst>
        </pc:spChg>
      </pc:sldChg>
      <pc:sldChg chg="modSp new mod">
        <pc:chgData name="Denisa Šlemrová" userId="62b257d9777cba86" providerId="LiveId" clId="{CA3AFBE9-901E-496D-9AAF-638774A177AC}" dt="2024-05-17T07:32:15.296" v="9392" actId="27636"/>
        <pc:sldMkLst>
          <pc:docMk/>
          <pc:sldMk cId="2383300787" sldId="266"/>
        </pc:sldMkLst>
        <pc:spChg chg="mod">
          <ac:chgData name="Denisa Šlemrová" userId="62b257d9777cba86" providerId="LiveId" clId="{CA3AFBE9-901E-496D-9AAF-638774A177AC}" dt="2024-05-16T20:33:37.906" v="6924" actId="1076"/>
          <ac:spMkLst>
            <pc:docMk/>
            <pc:sldMk cId="2383300787" sldId="266"/>
            <ac:spMk id="2" creationId="{F3F6CB6E-E5D4-1A50-41B8-BABAAA9AC45E}"/>
          </ac:spMkLst>
        </pc:spChg>
        <pc:spChg chg="mod">
          <ac:chgData name="Denisa Šlemrová" userId="62b257d9777cba86" providerId="LiveId" clId="{CA3AFBE9-901E-496D-9AAF-638774A177AC}" dt="2024-05-17T07:32:15.296" v="9392" actId="27636"/>
          <ac:spMkLst>
            <pc:docMk/>
            <pc:sldMk cId="2383300787" sldId="266"/>
            <ac:spMk id="3" creationId="{B2AE9FE9-BCCA-C01C-68D9-83D0006F15B2}"/>
          </ac:spMkLst>
        </pc:spChg>
      </pc:sldChg>
      <pc:sldChg chg="modSp new mod">
        <pc:chgData name="Denisa Šlemrová" userId="62b257d9777cba86" providerId="LiveId" clId="{CA3AFBE9-901E-496D-9AAF-638774A177AC}" dt="2024-05-19T16:07:55.158" v="14564" actId="6549"/>
        <pc:sldMkLst>
          <pc:docMk/>
          <pc:sldMk cId="1149608241" sldId="267"/>
        </pc:sldMkLst>
        <pc:spChg chg="mod">
          <ac:chgData name="Denisa Šlemrová" userId="62b257d9777cba86" providerId="LiveId" clId="{CA3AFBE9-901E-496D-9AAF-638774A177AC}" dt="2024-05-16T20:36:44.710" v="6982" actId="27636"/>
          <ac:spMkLst>
            <pc:docMk/>
            <pc:sldMk cId="1149608241" sldId="267"/>
            <ac:spMk id="2" creationId="{E1EB4C65-E71C-77D1-F951-6671B79C3DF7}"/>
          </ac:spMkLst>
        </pc:spChg>
        <pc:spChg chg="mod">
          <ac:chgData name="Denisa Šlemrová" userId="62b257d9777cba86" providerId="LiveId" clId="{CA3AFBE9-901E-496D-9AAF-638774A177AC}" dt="2024-05-19T16:07:55.158" v="14564" actId="6549"/>
          <ac:spMkLst>
            <pc:docMk/>
            <pc:sldMk cId="1149608241" sldId="267"/>
            <ac:spMk id="3" creationId="{1D24CC18-206F-2EC7-4426-E09BDD843A0C}"/>
          </ac:spMkLst>
        </pc:spChg>
      </pc:sldChg>
      <pc:sldChg chg="modSp add mod">
        <pc:chgData name="Denisa Šlemrová" userId="62b257d9777cba86" providerId="LiveId" clId="{CA3AFBE9-901E-496D-9AAF-638774A177AC}" dt="2024-05-19T18:37:41.168" v="14614" actId="113"/>
        <pc:sldMkLst>
          <pc:docMk/>
          <pc:sldMk cId="1963821881" sldId="268"/>
        </pc:sldMkLst>
        <pc:spChg chg="mod">
          <ac:chgData name="Denisa Šlemrová" userId="62b257d9777cba86" providerId="LiveId" clId="{CA3AFBE9-901E-496D-9AAF-638774A177AC}" dt="2024-05-16T21:22:41.430" v="7253" actId="1076"/>
          <ac:spMkLst>
            <pc:docMk/>
            <pc:sldMk cId="1963821881" sldId="268"/>
            <ac:spMk id="2" creationId="{02C9D2B2-E90B-8DA7-A5D2-6B79DBA21EAC}"/>
          </ac:spMkLst>
        </pc:spChg>
        <pc:spChg chg="mod">
          <ac:chgData name="Denisa Šlemrová" userId="62b257d9777cba86" providerId="LiveId" clId="{CA3AFBE9-901E-496D-9AAF-638774A177AC}" dt="2024-05-19T18:37:41.168" v="14614" actId="113"/>
          <ac:spMkLst>
            <pc:docMk/>
            <pc:sldMk cId="1963821881" sldId="268"/>
            <ac:spMk id="3" creationId="{2D22AD97-5FAC-43E7-F848-561845156074}"/>
          </ac:spMkLst>
        </pc:spChg>
      </pc:sldChg>
      <pc:sldChg chg="modSp new mod">
        <pc:chgData name="Denisa Šlemrová" userId="62b257d9777cba86" providerId="LiveId" clId="{CA3AFBE9-901E-496D-9AAF-638774A177AC}" dt="2024-05-19T18:55:39.795" v="14625" actId="20577"/>
        <pc:sldMkLst>
          <pc:docMk/>
          <pc:sldMk cId="972923111" sldId="269"/>
        </pc:sldMkLst>
        <pc:spChg chg="mod">
          <ac:chgData name="Denisa Šlemrová" userId="62b257d9777cba86" providerId="LiveId" clId="{CA3AFBE9-901E-496D-9AAF-638774A177AC}" dt="2024-05-17T04:11:57.909" v="7419" actId="14100"/>
          <ac:spMkLst>
            <pc:docMk/>
            <pc:sldMk cId="972923111" sldId="269"/>
            <ac:spMk id="2" creationId="{FDD46E7F-5BDB-D7B0-CE83-11FC137240D5}"/>
          </ac:spMkLst>
        </pc:spChg>
        <pc:spChg chg="mod">
          <ac:chgData name="Denisa Šlemrová" userId="62b257d9777cba86" providerId="LiveId" clId="{CA3AFBE9-901E-496D-9AAF-638774A177AC}" dt="2024-05-19T18:55:39.795" v="14625" actId="20577"/>
          <ac:spMkLst>
            <pc:docMk/>
            <pc:sldMk cId="972923111" sldId="269"/>
            <ac:spMk id="3" creationId="{967E0ADC-53AA-31DB-11EB-5D10FBBB6ED1}"/>
          </ac:spMkLst>
        </pc:spChg>
      </pc:sldChg>
      <pc:sldChg chg="modSp new mod ord">
        <pc:chgData name="Denisa Šlemrová" userId="62b257d9777cba86" providerId="LiveId" clId="{CA3AFBE9-901E-496D-9AAF-638774A177AC}" dt="2024-05-20T10:42:02.893" v="14875" actId="115"/>
        <pc:sldMkLst>
          <pc:docMk/>
          <pc:sldMk cId="2812940524" sldId="270"/>
        </pc:sldMkLst>
        <pc:spChg chg="mod">
          <ac:chgData name="Denisa Šlemrová" userId="62b257d9777cba86" providerId="LiveId" clId="{CA3AFBE9-901E-496D-9AAF-638774A177AC}" dt="2024-05-17T10:49:36.571" v="10489" actId="20577"/>
          <ac:spMkLst>
            <pc:docMk/>
            <pc:sldMk cId="2812940524" sldId="270"/>
            <ac:spMk id="2" creationId="{1E07B3C2-47E0-1EBC-58FE-6A038291C24F}"/>
          </ac:spMkLst>
        </pc:spChg>
        <pc:spChg chg="mod">
          <ac:chgData name="Denisa Šlemrová" userId="62b257d9777cba86" providerId="LiveId" clId="{CA3AFBE9-901E-496D-9AAF-638774A177AC}" dt="2024-05-20T10:42:02.893" v="14875" actId="115"/>
          <ac:spMkLst>
            <pc:docMk/>
            <pc:sldMk cId="2812940524" sldId="270"/>
            <ac:spMk id="3" creationId="{0EC5F999-4B37-25D9-FD3B-905C4BA1C5AE}"/>
          </ac:spMkLst>
        </pc:spChg>
      </pc:sldChg>
      <pc:sldChg chg="addSp delSp modSp new mod">
        <pc:chgData name="Denisa Šlemrová" userId="62b257d9777cba86" providerId="LiveId" clId="{CA3AFBE9-901E-496D-9AAF-638774A177AC}" dt="2024-05-19T19:56:49.227" v="14747" actId="20577"/>
        <pc:sldMkLst>
          <pc:docMk/>
          <pc:sldMk cId="2186185621" sldId="271"/>
        </pc:sldMkLst>
        <pc:spChg chg="mod">
          <ac:chgData name="Denisa Šlemrová" userId="62b257d9777cba86" providerId="LiveId" clId="{CA3AFBE9-901E-496D-9AAF-638774A177AC}" dt="2024-05-17T14:32:08.389" v="13449" actId="113"/>
          <ac:spMkLst>
            <pc:docMk/>
            <pc:sldMk cId="2186185621" sldId="271"/>
            <ac:spMk id="2" creationId="{3082A87D-DB65-20B8-54FF-F10F56EE9587}"/>
          </ac:spMkLst>
        </pc:spChg>
        <pc:spChg chg="mod">
          <ac:chgData name="Denisa Šlemrová" userId="62b257d9777cba86" providerId="LiveId" clId="{CA3AFBE9-901E-496D-9AAF-638774A177AC}" dt="2024-05-19T19:56:49.227" v="14747" actId="20577"/>
          <ac:spMkLst>
            <pc:docMk/>
            <pc:sldMk cId="2186185621" sldId="271"/>
            <ac:spMk id="3" creationId="{3CB0F212-245E-133B-0228-7C0F8027215A}"/>
          </ac:spMkLst>
        </pc:spChg>
        <pc:picChg chg="add del mod">
          <ac:chgData name="Denisa Šlemrová" userId="62b257d9777cba86" providerId="LiveId" clId="{CA3AFBE9-901E-496D-9AAF-638774A177AC}" dt="2024-05-17T14:34:42.233" v="13457" actId="478"/>
          <ac:picMkLst>
            <pc:docMk/>
            <pc:sldMk cId="2186185621" sldId="271"/>
            <ac:picMk id="5" creationId="{C7A2F5AD-4289-48A4-AB5A-04A996A60123}"/>
          </ac:picMkLst>
        </pc:picChg>
        <pc:picChg chg="add mod">
          <ac:chgData name="Denisa Šlemrová" userId="62b257d9777cba86" providerId="LiveId" clId="{CA3AFBE9-901E-496D-9AAF-638774A177AC}" dt="2024-05-17T14:36:01.118" v="13484" actId="1076"/>
          <ac:picMkLst>
            <pc:docMk/>
            <pc:sldMk cId="2186185621" sldId="271"/>
            <ac:picMk id="7" creationId="{559465B2-BBD8-8EF3-11AE-CD1ADB87675C}"/>
          </ac:picMkLst>
        </pc:picChg>
      </pc:sldChg>
      <pc:sldChg chg="addSp modSp new mod setBg">
        <pc:chgData name="Denisa Šlemrová" userId="62b257d9777cba86" providerId="LiveId" clId="{CA3AFBE9-901E-496D-9AAF-638774A177AC}" dt="2024-05-20T08:47:49.188" v="14754" actId="207"/>
        <pc:sldMkLst>
          <pc:docMk/>
          <pc:sldMk cId="1715184448" sldId="272"/>
        </pc:sldMkLst>
        <pc:spChg chg="mod">
          <ac:chgData name="Denisa Šlemrová" userId="62b257d9777cba86" providerId="LiveId" clId="{CA3AFBE9-901E-496D-9AAF-638774A177AC}" dt="2024-05-17T14:55:35.342" v="13579" actId="26606"/>
          <ac:spMkLst>
            <pc:docMk/>
            <pc:sldMk cId="1715184448" sldId="272"/>
            <ac:spMk id="2" creationId="{F8D3FB50-A446-2567-1452-CC599EA37028}"/>
          </ac:spMkLst>
        </pc:spChg>
        <pc:spChg chg="mod">
          <ac:chgData name="Denisa Šlemrová" userId="62b257d9777cba86" providerId="LiveId" clId="{CA3AFBE9-901E-496D-9AAF-638774A177AC}" dt="2024-05-20T08:47:49.188" v="14754" actId="207"/>
          <ac:spMkLst>
            <pc:docMk/>
            <pc:sldMk cId="1715184448" sldId="272"/>
            <ac:spMk id="3" creationId="{A6329C13-5E22-4D7F-3C00-20734E3ED394}"/>
          </ac:spMkLst>
        </pc:spChg>
        <pc:spChg chg="add mod">
          <ac:chgData name="Denisa Šlemrová" userId="62b257d9777cba86" providerId="LiveId" clId="{CA3AFBE9-901E-496D-9AAF-638774A177AC}" dt="2024-05-17T14:57:40.850" v="13588" actId="14100"/>
          <ac:spMkLst>
            <pc:docMk/>
            <pc:sldMk cId="1715184448" sldId="272"/>
            <ac:spMk id="6" creationId="{F02B18CC-84E5-3A54-1716-2F02545004DA}"/>
          </ac:spMkLst>
        </pc:spChg>
        <pc:picChg chg="add mod">
          <ac:chgData name="Denisa Šlemrová" userId="62b257d9777cba86" providerId="LiveId" clId="{CA3AFBE9-901E-496D-9AAF-638774A177AC}" dt="2024-05-17T14:55:40.505" v="13581" actId="14100"/>
          <ac:picMkLst>
            <pc:docMk/>
            <pc:sldMk cId="1715184448" sldId="272"/>
            <ac:picMk id="5" creationId="{CDAD2E3E-8BCF-6CB7-9303-DBE0297850AF}"/>
          </ac:picMkLst>
        </pc:picChg>
      </pc:sldChg>
      <pc:sldChg chg="modSp new mod ord">
        <pc:chgData name="Denisa Šlemrová" userId="62b257d9777cba86" providerId="LiveId" clId="{CA3AFBE9-901E-496D-9AAF-638774A177AC}" dt="2024-05-20T09:07:56.985" v="14785" actId="115"/>
        <pc:sldMkLst>
          <pc:docMk/>
          <pc:sldMk cId="4098560935" sldId="273"/>
        </pc:sldMkLst>
        <pc:spChg chg="mod">
          <ac:chgData name="Denisa Šlemrová" userId="62b257d9777cba86" providerId="LiveId" clId="{CA3AFBE9-901E-496D-9AAF-638774A177AC}" dt="2024-05-17T15:01:10.733" v="13707" actId="1076"/>
          <ac:spMkLst>
            <pc:docMk/>
            <pc:sldMk cId="4098560935" sldId="273"/>
            <ac:spMk id="2" creationId="{7A219C4F-4566-CAAC-9D82-393EC4C74875}"/>
          </ac:spMkLst>
        </pc:spChg>
        <pc:spChg chg="mod">
          <ac:chgData name="Denisa Šlemrová" userId="62b257d9777cba86" providerId="LiveId" clId="{CA3AFBE9-901E-496D-9AAF-638774A177AC}" dt="2024-05-20T09:07:56.985" v="14785" actId="115"/>
          <ac:spMkLst>
            <pc:docMk/>
            <pc:sldMk cId="4098560935" sldId="273"/>
            <ac:spMk id="3" creationId="{4FDD9560-A7AC-268D-7650-CFB57D5CDA2B}"/>
          </ac:spMkLst>
        </pc:spChg>
      </pc:sldChg>
      <pc:sldChg chg="addSp delSp modSp new mod">
        <pc:chgData name="Denisa Šlemrová" userId="62b257d9777cba86" providerId="LiveId" clId="{CA3AFBE9-901E-496D-9AAF-638774A177AC}" dt="2024-05-17T06:11:45.407" v="8301" actId="14100"/>
        <pc:sldMkLst>
          <pc:docMk/>
          <pc:sldMk cId="3168962006" sldId="274"/>
        </pc:sldMkLst>
        <pc:spChg chg="del">
          <ac:chgData name="Denisa Šlemrová" userId="62b257d9777cba86" providerId="LiveId" clId="{CA3AFBE9-901E-496D-9AAF-638774A177AC}" dt="2024-05-17T05:07:17.622" v="7790" actId="478"/>
          <ac:spMkLst>
            <pc:docMk/>
            <pc:sldMk cId="3168962006" sldId="274"/>
            <ac:spMk id="2" creationId="{750F1BCE-CF10-9EA4-4CAF-FF7BE7542D1F}"/>
          </ac:spMkLst>
        </pc:spChg>
        <pc:spChg chg="del">
          <ac:chgData name="Denisa Šlemrová" userId="62b257d9777cba86" providerId="LiveId" clId="{CA3AFBE9-901E-496D-9AAF-638774A177AC}" dt="2024-05-17T05:02:35.766" v="7767"/>
          <ac:spMkLst>
            <pc:docMk/>
            <pc:sldMk cId="3168962006" sldId="274"/>
            <ac:spMk id="3" creationId="{64FBE244-CF5A-8176-4EAE-80C92EED6A93}"/>
          </ac:spMkLst>
        </pc:spChg>
        <pc:spChg chg="add mod">
          <ac:chgData name="Denisa Šlemrová" userId="62b257d9777cba86" providerId="LiveId" clId="{CA3AFBE9-901E-496D-9AAF-638774A177AC}" dt="2024-05-17T05:05:08.066" v="7774" actId="478"/>
          <ac:spMkLst>
            <pc:docMk/>
            <pc:sldMk cId="3168962006" sldId="274"/>
            <ac:spMk id="5" creationId="{558A9826-6F70-F0A9-5CB3-7F733B7786EA}"/>
          </ac:spMkLst>
        </pc:spChg>
        <pc:picChg chg="add mod">
          <ac:chgData name="Denisa Šlemrová" userId="62b257d9777cba86" providerId="LiveId" clId="{CA3AFBE9-901E-496D-9AAF-638774A177AC}" dt="2024-05-17T05:07:23.156" v="7791" actId="1076"/>
          <ac:picMkLst>
            <pc:docMk/>
            <pc:sldMk cId="3168962006" sldId="274"/>
            <ac:picMk id="7" creationId="{1F8AE8ED-7C6F-FCC7-6FAA-73DF3C83D98F}"/>
          </ac:picMkLst>
        </pc:picChg>
        <pc:picChg chg="add mod">
          <ac:chgData name="Denisa Šlemrová" userId="62b257d9777cba86" providerId="LiveId" clId="{CA3AFBE9-901E-496D-9AAF-638774A177AC}" dt="2024-05-17T06:11:45.407" v="8301" actId="14100"/>
          <ac:picMkLst>
            <pc:docMk/>
            <pc:sldMk cId="3168962006" sldId="274"/>
            <ac:picMk id="9" creationId="{6E96A535-E5D2-504E-59FA-613A84C52230}"/>
          </ac:picMkLst>
        </pc:picChg>
        <pc:picChg chg="add del mod">
          <ac:chgData name="Denisa Šlemrová" userId="62b257d9777cba86" providerId="LiveId" clId="{CA3AFBE9-901E-496D-9AAF-638774A177AC}" dt="2024-05-17T05:05:07.232" v="7773" actId="478"/>
          <ac:picMkLst>
            <pc:docMk/>
            <pc:sldMk cId="3168962006" sldId="274"/>
            <ac:picMk id="11" creationId="{547A9E21-4B15-4DF4-1674-5990987ACE2D}"/>
          </ac:picMkLst>
        </pc:picChg>
        <pc:picChg chg="add del mod">
          <ac:chgData name="Denisa Šlemrová" userId="62b257d9777cba86" providerId="LiveId" clId="{CA3AFBE9-901E-496D-9AAF-638774A177AC}" dt="2024-05-17T05:05:08.066" v="7774" actId="478"/>
          <ac:picMkLst>
            <pc:docMk/>
            <pc:sldMk cId="3168962006" sldId="274"/>
            <ac:picMk id="13" creationId="{C6979C06-CFAE-FDE8-EBFC-9C1C11B1E4CD}"/>
          </ac:picMkLst>
        </pc:picChg>
      </pc:sldChg>
      <pc:sldChg chg="modSp new mod ord">
        <pc:chgData name="Denisa Šlemrová" userId="62b257d9777cba86" providerId="LiveId" clId="{CA3AFBE9-901E-496D-9AAF-638774A177AC}" dt="2024-05-19T19:34:39.430" v="14639" actId="20577"/>
        <pc:sldMkLst>
          <pc:docMk/>
          <pc:sldMk cId="3152579200" sldId="275"/>
        </pc:sldMkLst>
        <pc:spChg chg="mod">
          <ac:chgData name="Denisa Šlemrová" userId="62b257d9777cba86" providerId="LiveId" clId="{CA3AFBE9-901E-496D-9AAF-638774A177AC}" dt="2024-05-17T11:34:22.172" v="11117" actId="1076"/>
          <ac:spMkLst>
            <pc:docMk/>
            <pc:sldMk cId="3152579200" sldId="275"/>
            <ac:spMk id="2" creationId="{E83D727F-A3E6-8020-AFA9-94BE3ED55515}"/>
          </ac:spMkLst>
        </pc:spChg>
        <pc:spChg chg="mod">
          <ac:chgData name="Denisa Šlemrová" userId="62b257d9777cba86" providerId="LiveId" clId="{CA3AFBE9-901E-496D-9AAF-638774A177AC}" dt="2024-05-19T19:34:39.430" v="14639" actId="20577"/>
          <ac:spMkLst>
            <pc:docMk/>
            <pc:sldMk cId="3152579200" sldId="275"/>
            <ac:spMk id="3" creationId="{06A179F3-9DCF-4099-15F1-63991ECC1DE5}"/>
          </ac:spMkLst>
        </pc:spChg>
      </pc:sldChg>
      <pc:sldChg chg="modSp new mod">
        <pc:chgData name="Denisa Šlemrová" userId="62b257d9777cba86" providerId="LiveId" clId="{CA3AFBE9-901E-496D-9AAF-638774A177AC}" dt="2024-05-20T08:59:10.135" v="14776" actId="207"/>
        <pc:sldMkLst>
          <pc:docMk/>
          <pc:sldMk cId="683734641" sldId="276"/>
        </pc:sldMkLst>
        <pc:spChg chg="mod">
          <ac:chgData name="Denisa Šlemrová" userId="62b257d9777cba86" providerId="LiveId" clId="{CA3AFBE9-901E-496D-9AAF-638774A177AC}" dt="2024-05-17T06:34:22.055" v="8639" actId="1076"/>
          <ac:spMkLst>
            <pc:docMk/>
            <pc:sldMk cId="683734641" sldId="276"/>
            <ac:spMk id="2" creationId="{A5BA3D3D-5E06-6B3C-EF6D-1FC54933F4D8}"/>
          </ac:spMkLst>
        </pc:spChg>
        <pc:spChg chg="mod">
          <ac:chgData name="Denisa Šlemrová" userId="62b257d9777cba86" providerId="LiveId" clId="{CA3AFBE9-901E-496D-9AAF-638774A177AC}" dt="2024-05-20T08:59:10.135" v="14776" actId="207"/>
          <ac:spMkLst>
            <pc:docMk/>
            <pc:sldMk cId="683734641" sldId="276"/>
            <ac:spMk id="3" creationId="{DA8CCCCC-28C8-72E6-9366-95CA91F08BEA}"/>
          </ac:spMkLst>
        </pc:spChg>
      </pc:sldChg>
      <pc:sldChg chg="modSp add mod ord">
        <pc:chgData name="Denisa Šlemrová" userId="62b257d9777cba86" providerId="LiveId" clId="{CA3AFBE9-901E-496D-9AAF-638774A177AC}" dt="2024-05-19T19:45:43.833" v="14653" actId="20577"/>
        <pc:sldMkLst>
          <pc:docMk/>
          <pc:sldMk cId="3174184053" sldId="277"/>
        </pc:sldMkLst>
        <pc:spChg chg="mod">
          <ac:chgData name="Denisa Šlemrová" userId="62b257d9777cba86" providerId="LiveId" clId="{CA3AFBE9-901E-496D-9AAF-638774A177AC}" dt="2024-05-19T19:45:43.833" v="14653" actId="20577"/>
          <ac:spMkLst>
            <pc:docMk/>
            <pc:sldMk cId="3174184053" sldId="277"/>
            <ac:spMk id="3" creationId="{DA8CCCCC-28C8-72E6-9366-95CA91F08BEA}"/>
          </ac:spMkLst>
        </pc:spChg>
      </pc:sldChg>
      <pc:sldChg chg="modSp add mod">
        <pc:chgData name="Denisa Šlemrová" userId="62b257d9777cba86" providerId="LiveId" clId="{CA3AFBE9-901E-496D-9AAF-638774A177AC}" dt="2024-05-19T19:37:34.186" v="14646" actId="2711"/>
        <pc:sldMkLst>
          <pc:docMk/>
          <pc:sldMk cId="1717579878" sldId="278"/>
        </pc:sldMkLst>
        <pc:spChg chg="mod">
          <ac:chgData name="Denisa Šlemrová" userId="62b257d9777cba86" providerId="LiveId" clId="{CA3AFBE9-901E-496D-9AAF-638774A177AC}" dt="2024-05-17T07:44:00.508" v="9558" actId="14100"/>
          <ac:spMkLst>
            <pc:docMk/>
            <pc:sldMk cId="1717579878" sldId="278"/>
            <ac:spMk id="2" creationId="{E83D727F-A3E6-8020-AFA9-94BE3ED55515}"/>
          </ac:spMkLst>
        </pc:spChg>
        <pc:spChg chg="mod">
          <ac:chgData name="Denisa Šlemrová" userId="62b257d9777cba86" providerId="LiveId" clId="{CA3AFBE9-901E-496D-9AAF-638774A177AC}" dt="2024-05-19T19:37:34.186" v="14646" actId="2711"/>
          <ac:spMkLst>
            <pc:docMk/>
            <pc:sldMk cId="1717579878" sldId="278"/>
            <ac:spMk id="3" creationId="{06A179F3-9DCF-4099-15F1-63991ECC1DE5}"/>
          </ac:spMkLst>
        </pc:spChg>
      </pc:sldChg>
      <pc:sldChg chg="modSp add mod">
        <pc:chgData name="Denisa Šlemrová" userId="62b257d9777cba86" providerId="LiveId" clId="{CA3AFBE9-901E-496D-9AAF-638774A177AC}" dt="2024-05-17T10:54:38.768" v="10490"/>
        <pc:sldMkLst>
          <pc:docMk/>
          <pc:sldMk cId="701617379" sldId="279"/>
        </pc:sldMkLst>
        <pc:spChg chg="mod">
          <ac:chgData name="Denisa Šlemrová" userId="62b257d9777cba86" providerId="LiveId" clId="{CA3AFBE9-901E-496D-9AAF-638774A177AC}" dt="2024-05-17T10:54:38.768" v="10490"/>
          <ac:spMkLst>
            <pc:docMk/>
            <pc:sldMk cId="701617379" sldId="279"/>
            <ac:spMk id="2" creationId="{1E07B3C2-47E0-1EBC-58FE-6A038291C24F}"/>
          </ac:spMkLst>
        </pc:spChg>
        <pc:spChg chg="mod">
          <ac:chgData name="Denisa Šlemrová" userId="62b257d9777cba86" providerId="LiveId" clId="{CA3AFBE9-901E-496D-9AAF-638774A177AC}" dt="2024-05-17T10:48:52.058" v="10471" actId="114"/>
          <ac:spMkLst>
            <pc:docMk/>
            <pc:sldMk cId="701617379" sldId="279"/>
            <ac:spMk id="3" creationId="{0EC5F999-4B37-25D9-FD3B-905C4BA1C5AE}"/>
          </ac:spMkLst>
        </pc:spChg>
      </pc:sldChg>
      <pc:sldChg chg="add del">
        <pc:chgData name="Denisa Šlemrová" userId="62b257d9777cba86" providerId="LiveId" clId="{CA3AFBE9-901E-496D-9AAF-638774A177AC}" dt="2024-05-17T08:17:24.617" v="10056"/>
        <pc:sldMkLst>
          <pc:docMk/>
          <pc:sldMk cId="1828957672" sldId="279"/>
        </pc:sldMkLst>
      </pc:sldChg>
      <pc:sldChg chg="modSp new mod">
        <pc:chgData name="Denisa Šlemrová" userId="62b257d9777cba86" providerId="LiveId" clId="{CA3AFBE9-901E-496D-9AAF-638774A177AC}" dt="2024-05-20T08:38:12.556" v="14752" actId="115"/>
        <pc:sldMkLst>
          <pc:docMk/>
          <pc:sldMk cId="4076742548" sldId="280"/>
        </pc:sldMkLst>
        <pc:spChg chg="mod">
          <ac:chgData name="Denisa Šlemrová" userId="62b257d9777cba86" providerId="LiveId" clId="{CA3AFBE9-901E-496D-9AAF-638774A177AC}" dt="2024-05-17T11:48:52.782" v="11154" actId="1076"/>
          <ac:spMkLst>
            <pc:docMk/>
            <pc:sldMk cId="4076742548" sldId="280"/>
            <ac:spMk id="2" creationId="{738EC108-F829-8321-4484-E0A211B02212}"/>
          </ac:spMkLst>
        </pc:spChg>
        <pc:spChg chg="mod">
          <ac:chgData name="Denisa Šlemrová" userId="62b257d9777cba86" providerId="LiveId" clId="{CA3AFBE9-901E-496D-9AAF-638774A177AC}" dt="2024-05-20T08:38:12.556" v="14752" actId="115"/>
          <ac:spMkLst>
            <pc:docMk/>
            <pc:sldMk cId="4076742548" sldId="280"/>
            <ac:spMk id="3" creationId="{D9C45DB7-F4C1-E929-C584-6884FA22ED14}"/>
          </ac:spMkLst>
        </pc:spChg>
      </pc:sldChg>
      <pc:sldChg chg="addSp modSp add mod">
        <pc:chgData name="Denisa Šlemrová" userId="62b257d9777cba86" providerId="LiveId" clId="{CA3AFBE9-901E-496D-9AAF-638774A177AC}" dt="2024-05-20T08:58:46.457" v="14773" actId="1076"/>
        <pc:sldMkLst>
          <pc:docMk/>
          <pc:sldMk cId="721947741" sldId="281"/>
        </pc:sldMkLst>
        <pc:spChg chg="mod">
          <ac:chgData name="Denisa Šlemrová" userId="62b257d9777cba86" providerId="LiveId" clId="{CA3AFBE9-901E-496D-9AAF-638774A177AC}" dt="2024-05-17T11:06:29.538" v="10766" actId="115"/>
          <ac:spMkLst>
            <pc:docMk/>
            <pc:sldMk cId="721947741" sldId="281"/>
            <ac:spMk id="3" creationId="{0EC5F999-4B37-25D9-FD3B-905C4BA1C5AE}"/>
          </ac:spMkLst>
        </pc:spChg>
        <pc:spChg chg="add mod">
          <ac:chgData name="Denisa Šlemrová" userId="62b257d9777cba86" providerId="LiveId" clId="{CA3AFBE9-901E-496D-9AAF-638774A177AC}" dt="2024-05-20T08:58:46.457" v="14773" actId="1076"/>
          <ac:spMkLst>
            <pc:docMk/>
            <pc:sldMk cId="721947741" sldId="281"/>
            <ac:spMk id="6" creationId="{7FD0055C-24A3-519B-EB96-3E0B79DAC4A6}"/>
          </ac:spMkLst>
        </pc:spChg>
        <pc:picChg chg="add mod">
          <ac:chgData name="Denisa Šlemrová" userId="62b257d9777cba86" providerId="LiveId" clId="{CA3AFBE9-901E-496D-9AAF-638774A177AC}" dt="2024-05-20T08:58:39.317" v="14772" actId="1076"/>
          <ac:picMkLst>
            <pc:docMk/>
            <pc:sldMk cId="721947741" sldId="281"/>
            <ac:picMk id="5" creationId="{4760D79F-87E7-0654-16A2-17631166BB3B}"/>
          </ac:picMkLst>
        </pc:picChg>
      </pc:sldChg>
      <pc:sldChg chg="modSp add del mod">
        <pc:chgData name="Denisa Šlemrová" userId="62b257d9777cba86" providerId="LiveId" clId="{CA3AFBE9-901E-496D-9AAF-638774A177AC}" dt="2024-05-17T08:54:48.716" v="10322" actId="2696"/>
        <pc:sldMkLst>
          <pc:docMk/>
          <pc:sldMk cId="726616198" sldId="281"/>
        </pc:sldMkLst>
        <pc:spChg chg="mod">
          <ac:chgData name="Denisa Šlemrová" userId="62b257d9777cba86" providerId="LiveId" clId="{CA3AFBE9-901E-496D-9AAF-638774A177AC}" dt="2024-05-17T08:53:53.302" v="10309" actId="20577"/>
          <ac:spMkLst>
            <pc:docMk/>
            <pc:sldMk cId="726616198" sldId="281"/>
            <ac:spMk id="3" creationId="{0EC5F999-4B37-25D9-FD3B-905C4BA1C5AE}"/>
          </ac:spMkLst>
        </pc:spChg>
      </pc:sldChg>
      <pc:sldChg chg="addSp delSp modSp add mod setBg">
        <pc:chgData name="Denisa Šlemrová" userId="62b257d9777cba86" providerId="LiveId" clId="{CA3AFBE9-901E-496D-9AAF-638774A177AC}" dt="2024-05-19T19:50:14.043" v="14654" actId="403"/>
        <pc:sldMkLst>
          <pc:docMk/>
          <pc:sldMk cId="377951209" sldId="282"/>
        </pc:sldMkLst>
        <pc:spChg chg="mod ord">
          <ac:chgData name="Denisa Šlemrová" userId="62b257d9777cba86" providerId="LiveId" clId="{CA3AFBE9-901E-496D-9AAF-638774A177AC}" dt="2024-05-17T14:07:53.323" v="12731" actId="26606"/>
          <ac:spMkLst>
            <pc:docMk/>
            <pc:sldMk cId="377951209" sldId="282"/>
            <ac:spMk id="2" creationId="{738EC108-F829-8321-4484-E0A211B02212}"/>
          </ac:spMkLst>
        </pc:spChg>
        <pc:spChg chg="mod ord">
          <ac:chgData name="Denisa Šlemrová" userId="62b257d9777cba86" providerId="LiveId" clId="{CA3AFBE9-901E-496D-9AAF-638774A177AC}" dt="2024-05-19T19:50:14.043" v="14654" actId="403"/>
          <ac:spMkLst>
            <pc:docMk/>
            <pc:sldMk cId="377951209" sldId="282"/>
            <ac:spMk id="3" creationId="{D9C45DB7-F4C1-E929-C584-6884FA22ED14}"/>
          </ac:spMkLst>
        </pc:spChg>
        <pc:spChg chg="add mod ord">
          <ac:chgData name="Denisa Šlemrová" userId="62b257d9777cba86" providerId="LiveId" clId="{CA3AFBE9-901E-496D-9AAF-638774A177AC}" dt="2024-05-17T14:15:17.484" v="12803" actId="1076"/>
          <ac:spMkLst>
            <pc:docMk/>
            <pc:sldMk cId="377951209" sldId="282"/>
            <ac:spMk id="8" creationId="{92522BCD-EE3A-9683-784C-3C47BF68A1E0}"/>
          </ac:spMkLst>
        </pc:spChg>
        <pc:spChg chg="add del">
          <ac:chgData name="Denisa Šlemrová" userId="62b257d9777cba86" providerId="LiveId" clId="{CA3AFBE9-901E-496D-9AAF-638774A177AC}" dt="2024-05-17T14:07:23.332" v="12711" actId="26606"/>
          <ac:spMkLst>
            <pc:docMk/>
            <pc:sldMk cId="377951209" sldId="282"/>
            <ac:spMk id="9" creationId="{B5898079-081F-4617-AC6B-4290266737B3}"/>
          </ac:spMkLst>
        </pc:spChg>
        <pc:spChg chg="add del">
          <ac:chgData name="Denisa Šlemrová" userId="62b257d9777cba86" providerId="LiveId" clId="{CA3AFBE9-901E-496D-9AAF-638774A177AC}" dt="2024-05-17T14:07:23.332" v="12711" actId="26606"/>
          <ac:spMkLst>
            <pc:docMk/>
            <pc:sldMk cId="377951209" sldId="282"/>
            <ac:spMk id="10" creationId="{BB829EC8-5B3D-469E-942E-5E6E569E5C9B}"/>
          </ac:spMkLst>
        </pc:spChg>
        <pc:spChg chg="add del">
          <ac:chgData name="Denisa Šlemrová" userId="62b257d9777cba86" providerId="LiveId" clId="{CA3AFBE9-901E-496D-9AAF-638774A177AC}" dt="2024-05-17T14:07:39.187" v="12721" actId="26606"/>
          <ac:spMkLst>
            <pc:docMk/>
            <pc:sldMk cId="377951209" sldId="282"/>
            <ac:spMk id="11" creationId="{23C7736A-5A08-4021-9AB6-390DFF506AA8}"/>
          </ac:spMkLst>
        </pc:spChg>
        <pc:spChg chg="add del">
          <ac:chgData name="Denisa Šlemrová" userId="62b257d9777cba86" providerId="LiveId" clId="{CA3AFBE9-901E-496D-9AAF-638774A177AC}" dt="2024-05-17T14:07:18.040" v="12707" actId="26606"/>
          <ac:spMkLst>
            <pc:docMk/>
            <pc:sldMk cId="377951209" sldId="282"/>
            <ac:spMk id="12" creationId="{23C7736A-5A08-4021-9AB6-390DFF506AA8}"/>
          </ac:spMkLst>
        </pc:spChg>
        <pc:spChg chg="add del">
          <ac:chgData name="Denisa Šlemrová" userId="62b257d9777cba86" providerId="LiveId" clId="{CA3AFBE9-901E-496D-9AAF-638774A177AC}" dt="2024-05-17T14:07:39.187" v="12721" actId="26606"/>
          <ac:spMkLst>
            <pc:docMk/>
            <pc:sldMk cId="377951209" sldId="282"/>
            <ac:spMk id="13" creationId="{433DF4D3-8A35-461A-ABE0-F56B78A1371F}"/>
          </ac:spMkLst>
        </pc:spChg>
        <pc:spChg chg="add del">
          <ac:chgData name="Denisa Šlemrová" userId="62b257d9777cba86" providerId="LiveId" clId="{CA3AFBE9-901E-496D-9AAF-638774A177AC}" dt="2024-05-17T14:07:18.040" v="12707" actId="26606"/>
          <ac:spMkLst>
            <pc:docMk/>
            <pc:sldMk cId="377951209" sldId="282"/>
            <ac:spMk id="14" creationId="{433DF4D3-8A35-461A-ABE0-F56B78A1371F}"/>
          </ac:spMkLst>
        </pc:spChg>
        <pc:spChg chg="add del">
          <ac:chgData name="Denisa Šlemrová" userId="62b257d9777cba86" providerId="LiveId" clId="{CA3AFBE9-901E-496D-9AAF-638774A177AC}" dt="2024-05-17T14:07:23.332" v="12711" actId="26606"/>
          <ac:spMkLst>
            <pc:docMk/>
            <pc:sldMk cId="377951209" sldId="282"/>
            <ac:spMk id="16" creationId="{55D72A3F-A083-4502-838A-2C32C980026F}"/>
          </ac:spMkLst>
        </pc:spChg>
        <pc:spChg chg="add del">
          <ac:chgData name="Denisa Šlemrová" userId="62b257d9777cba86" providerId="LiveId" clId="{CA3AFBE9-901E-496D-9AAF-638774A177AC}" dt="2024-05-17T14:07:25.944" v="12713" actId="26606"/>
          <ac:spMkLst>
            <pc:docMk/>
            <pc:sldMk cId="377951209" sldId="282"/>
            <ac:spMk id="27" creationId="{A7AF9E2D-8F98-4755-895E-D65689F2A145}"/>
          </ac:spMkLst>
        </pc:spChg>
        <pc:spChg chg="add del">
          <ac:chgData name="Denisa Šlemrová" userId="62b257d9777cba86" providerId="LiveId" clId="{CA3AFBE9-901E-496D-9AAF-638774A177AC}" dt="2024-05-17T14:07:25.944" v="12713" actId="26606"/>
          <ac:spMkLst>
            <pc:docMk/>
            <pc:sldMk cId="377951209" sldId="282"/>
            <ac:spMk id="42" creationId="{6D0FFBDB-89D1-4050-8FE5-AFC94C076569}"/>
          </ac:spMkLst>
        </pc:spChg>
        <pc:spChg chg="add del">
          <ac:chgData name="Denisa Šlemrová" userId="62b257d9777cba86" providerId="LiveId" clId="{CA3AFBE9-901E-496D-9AAF-638774A177AC}" dt="2024-05-17T14:07:51.172" v="12727" actId="26606"/>
          <ac:spMkLst>
            <pc:docMk/>
            <pc:sldMk cId="377951209" sldId="282"/>
            <ac:spMk id="43" creationId="{A7AF9E2D-8F98-4755-895E-D65689F2A145}"/>
          </ac:spMkLst>
        </pc:spChg>
        <pc:spChg chg="add del">
          <ac:chgData name="Denisa Šlemrová" userId="62b257d9777cba86" providerId="LiveId" clId="{CA3AFBE9-901E-496D-9AAF-638774A177AC}" dt="2024-05-17T14:07:25.944" v="12713" actId="26606"/>
          <ac:spMkLst>
            <pc:docMk/>
            <pc:sldMk cId="377951209" sldId="282"/>
            <ac:spMk id="44" creationId="{75823B85-53D1-46E0-BC58-872776B5A1FF}"/>
          </ac:spMkLst>
        </pc:spChg>
        <pc:spChg chg="add del">
          <ac:chgData name="Denisa Šlemrová" userId="62b257d9777cba86" providerId="LiveId" clId="{CA3AFBE9-901E-496D-9AAF-638774A177AC}" dt="2024-05-17T14:07:51.172" v="12727" actId="26606"/>
          <ac:spMkLst>
            <pc:docMk/>
            <pc:sldMk cId="377951209" sldId="282"/>
            <ac:spMk id="49" creationId="{6D0FFBDB-89D1-4050-8FE5-AFC94C076569}"/>
          </ac:spMkLst>
        </pc:spChg>
        <pc:spChg chg="add del">
          <ac:chgData name="Denisa Šlemrová" userId="62b257d9777cba86" providerId="LiveId" clId="{CA3AFBE9-901E-496D-9AAF-638774A177AC}" dt="2024-05-17T14:07:51.172" v="12727" actId="26606"/>
          <ac:spMkLst>
            <pc:docMk/>
            <pc:sldMk cId="377951209" sldId="282"/>
            <ac:spMk id="50" creationId="{75823B85-53D1-46E0-BC58-872776B5A1FF}"/>
          </ac:spMkLst>
        </pc:spChg>
        <pc:spChg chg="add mod">
          <ac:chgData name="Denisa Šlemrová" userId="62b257d9777cba86" providerId="LiveId" clId="{CA3AFBE9-901E-496D-9AAF-638774A177AC}" dt="2024-05-17T14:15:14.870" v="12802" actId="1076"/>
          <ac:spMkLst>
            <pc:docMk/>
            <pc:sldMk cId="377951209" sldId="282"/>
            <ac:spMk id="52" creationId="{233AD2D3-892E-B7A6-B011-E5E373B4AB58}"/>
          </ac:spMkLst>
        </pc:spChg>
        <pc:grpChg chg="add del">
          <ac:chgData name="Denisa Šlemrová" userId="62b257d9777cba86" providerId="LiveId" clId="{CA3AFBE9-901E-496D-9AAF-638774A177AC}" dt="2024-05-17T14:07:25.944" v="12713" actId="26606"/>
          <ac:grpSpMkLst>
            <pc:docMk/>
            <pc:sldMk cId="377951209" sldId="282"/>
            <ac:grpSpMk id="28" creationId="{CDA2558E-94AE-4C16-8CD0-DCF447C9876B}"/>
          </ac:grpSpMkLst>
        </pc:grpChg>
        <pc:grpChg chg="add del">
          <ac:chgData name="Denisa Šlemrová" userId="62b257d9777cba86" providerId="LiveId" clId="{CA3AFBE9-901E-496D-9AAF-638774A177AC}" dt="2024-05-17T14:07:25.944" v="12713" actId="26606"/>
          <ac:grpSpMkLst>
            <pc:docMk/>
            <pc:sldMk cId="377951209" sldId="282"/>
            <ac:grpSpMk id="41" creationId="{94D3C8C4-8367-4524-B9C5-2B3ACA682C06}"/>
          </ac:grpSpMkLst>
        </pc:grpChg>
        <pc:grpChg chg="add del">
          <ac:chgData name="Denisa Šlemrová" userId="62b257d9777cba86" providerId="LiveId" clId="{CA3AFBE9-901E-496D-9AAF-638774A177AC}" dt="2024-05-17T14:07:51.172" v="12727" actId="26606"/>
          <ac:grpSpMkLst>
            <pc:docMk/>
            <pc:sldMk cId="377951209" sldId="282"/>
            <ac:grpSpMk id="45" creationId="{94D3C8C4-8367-4524-B9C5-2B3ACA682C06}"/>
          </ac:grpSpMkLst>
        </pc:grpChg>
        <pc:grpChg chg="add del">
          <ac:chgData name="Denisa Šlemrová" userId="62b257d9777cba86" providerId="LiveId" clId="{CA3AFBE9-901E-496D-9AAF-638774A177AC}" dt="2024-05-17T14:07:51.172" v="12727" actId="26606"/>
          <ac:grpSpMkLst>
            <pc:docMk/>
            <pc:sldMk cId="377951209" sldId="282"/>
            <ac:grpSpMk id="48" creationId="{CDA2558E-94AE-4C16-8CD0-DCF447C9876B}"/>
          </ac:grpSpMkLst>
        </pc:grpChg>
        <pc:picChg chg="add mod ord">
          <ac:chgData name="Denisa Šlemrová" userId="62b257d9777cba86" providerId="LiveId" clId="{CA3AFBE9-901E-496D-9AAF-638774A177AC}" dt="2024-05-17T14:15:07.637" v="12800" actId="1076"/>
          <ac:picMkLst>
            <pc:docMk/>
            <pc:sldMk cId="377951209" sldId="282"/>
            <ac:picMk id="5" creationId="{14EB7F4D-8773-B1D2-5149-9EFE2D44D524}"/>
          </ac:picMkLst>
        </pc:picChg>
        <pc:picChg chg="add mod ord">
          <ac:chgData name="Denisa Šlemrová" userId="62b257d9777cba86" providerId="LiveId" clId="{CA3AFBE9-901E-496D-9AAF-638774A177AC}" dt="2024-05-17T14:15:11.467" v="12801" actId="1076"/>
          <ac:picMkLst>
            <pc:docMk/>
            <pc:sldMk cId="377951209" sldId="282"/>
            <ac:picMk id="7" creationId="{383789DA-B287-2999-F49D-DB6AD16F1C4F}"/>
          </ac:picMkLst>
        </pc:picChg>
        <pc:cxnChg chg="add del">
          <ac:chgData name="Denisa Šlemrová" userId="62b257d9777cba86" providerId="LiveId" clId="{CA3AFBE9-901E-496D-9AAF-638774A177AC}" dt="2024-05-17T14:07:25.944" v="12713" actId="26606"/>
          <ac:cxnSpMkLst>
            <pc:docMk/>
            <pc:sldMk cId="377951209" sldId="282"/>
            <ac:cxnSpMk id="46" creationId="{81F86B2C-5FF7-48E0-B5B0-ABEA39A1E2C9}"/>
          </ac:cxnSpMkLst>
        </pc:cxnChg>
        <pc:cxnChg chg="add del">
          <ac:chgData name="Denisa Šlemrová" userId="62b257d9777cba86" providerId="LiveId" clId="{CA3AFBE9-901E-496D-9AAF-638774A177AC}" dt="2024-05-17T14:07:51.172" v="12727" actId="26606"/>
          <ac:cxnSpMkLst>
            <pc:docMk/>
            <pc:sldMk cId="377951209" sldId="282"/>
            <ac:cxnSpMk id="51" creationId="{81F86B2C-5FF7-48E0-B5B0-ABEA39A1E2C9}"/>
          </ac:cxnSpMkLst>
        </pc:cxnChg>
      </pc:sldChg>
      <pc:sldChg chg="modSp new mod">
        <pc:chgData name="Denisa Šlemrová" userId="62b257d9777cba86" providerId="LiveId" clId="{CA3AFBE9-901E-496D-9AAF-638774A177AC}" dt="2024-05-17T14:28:08.891" v="13255" actId="20577"/>
        <pc:sldMkLst>
          <pc:docMk/>
          <pc:sldMk cId="1816809820" sldId="283"/>
        </pc:sldMkLst>
        <pc:spChg chg="mod">
          <ac:chgData name="Denisa Šlemrová" userId="62b257d9777cba86" providerId="LiveId" clId="{CA3AFBE9-901E-496D-9AAF-638774A177AC}" dt="2024-05-17T14:15:44.354" v="12809" actId="1076"/>
          <ac:spMkLst>
            <pc:docMk/>
            <pc:sldMk cId="1816809820" sldId="283"/>
            <ac:spMk id="2" creationId="{088AFD5E-CC58-716B-0C7F-7377E4BEB7C4}"/>
          </ac:spMkLst>
        </pc:spChg>
        <pc:spChg chg="mod">
          <ac:chgData name="Denisa Šlemrová" userId="62b257d9777cba86" providerId="LiveId" clId="{CA3AFBE9-901E-496D-9AAF-638774A177AC}" dt="2024-05-17T14:28:08.891" v="13255" actId="20577"/>
          <ac:spMkLst>
            <pc:docMk/>
            <pc:sldMk cId="1816809820" sldId="283"/>
            <ac:spMk id="3" creationId="{C9A78DCE-766C-673E-8B77-AFAC9661D3C0}"/>
          </ac:spMkLst>
        </pc:spChg>
      </pc:sldChg>
      <pc:sldChg chg="modSp add mod">
        <pc:chgData name="Denisa Šlemrová" userId="62b257d9777cba86" providerId="LiveId" clId="{CA3AFBE9-901E-496D-9AAF-638774A177AC}" dt="2024-05-20T09:06:08.170" v="14779" actId="113"/>
        <pc:sldMkLst>
          <pc:docMk/>
          <pc:sldMk cId="3161833543" sldId="284"/>
        </pc:sldMkLst>
        <pc:spChg chg="mod">
          <ac:chgData name="Denisa Šlemrová" userId="62b257d9777cba86" providerId="LiveId" clId="{CA3AFBE9-901E-496D-9AAF-638774A177AC}" dt="2024-05-20T09:06:08.170" v="14779" actId="113"/>
          <ac:spMkLst>
            <pc:docMk/>
            <pc:sldMk cId="3161833543" sldId="284"/>
            <ac:spMk id="3" creationId="{D9C45DB7-F4C1-E929-C584-6884FA22ED14}"/>
          </ac:spMkLst>
        </pc:spChg>
      </pc:sldChg>
      <pc:sldChg chg="modSp add mod">
        <pc:chgData name="Denisa Šlemrová" userId="62b257d9777cba86" providerId="LiveId" clId="{CA3AFBE9-901E-496D-9AAF-638774A177AC}" dt="2024-05-20T09:06:28.960" v="14784" actId="20577"/>
        <pc:sldMkLst>
          <pc:docMk/>
          <pc:sldMk cId="898235152" sldId="285"/>
        </pc:sldMkLst>
        <pc:spChg chg="mod">
          <ac:chgData name="Denisa Šlemrová" userId="62b257d9777cba86" providerId="LiveId" clId="{CA3AFBE9-901E-496D-9AAF-638774A177AC}" dt="2024-05-20T09:06:28.960" v="14784" actId="20577"/>
          <ac:spMkLst>
            <pc:docMk/>
            <pc:sldMk cId="898235152" sldId="285"/>
            <ac:spMk id="3" creationId="{D9C45DB7-F4C1-E929-C584-6884FA22ED14}"/>
          </ac:spMkLst>
        </pc:spChg>
      </pc:sldChg>
      <pc:sldChg chg="add del">
        <pc:chgData name="Denisa Šlemrová" userId="62b257d9777cba86" providerId="LiveId" clId="{CA3AFBE9-901E-496D-9AAF-638774A177AC}" dt="2024-05-17T14:51:09.849" v="13523" actId="47"/>
        <pc:sldMkLst>
          <pc:docMk/>
          <pc:sldMk cId="3249572531" sldId="286"/>
        </pc:sldMkLst>
      </pc:sldChg>
      <pc:sldChg chg="addSp delSp modSp new mod modClrScheme chgLayout">
        <pc:chgData name="Denisa Šlemrová" userId="62b257d9777cba86" providerId="LiveId" clId="{CA3AFBE9-901E-496D-9AAF-638774A177AC}" dt="2024-05-20T08:50:00.027" v="14759" actId="27636"/>
        <pc:sldMkLst>
          <pc:docMk/>
          <pc:sldMk cId="4264605193" sldId="286"/>
        </pc:sldMkLst>
        <pc:spChg chg="del mod ord">
          <ac:chgData name="Denisa Šlemrová" userId="62b257d9777cba86" providerId="LiveId" clId="{CA3AFBE9-901E-496D-9AAF-638774A177AC}" dt="2024-05-17T14:58:01.609" v="13590" actId="700"/>
          <ac:spMkLst>
            <pc:docMk/>
            <pc:sldMk cId="4264605193" sldId="286"/>
            <ac:spMk id="2" creationId="{6F9EB600-B45B-8731-6137-058111D5F5A1}"/>
          </ac:spMkLst>
        </pc:spChg>
        <pc:spChg chg="del mod ord">
          <ac:chgData name="Denisa Šlemrová" userId="62b257d9777cba86" providerId="LiveId" clId="{CA3AFBE9-901E-496D-9AAF-638774A177AC}" dt="2024-05-17T14:58:01.609" v="13590" actId="700"/>
          <ac:spMkLst>
            <pc:docMk/>
            <pc:sldMk cId="4264605193" sldId="286"/>
            <ac:spMk id="3" creationId="{A67C1414-8E72-736A-034E-ACF499CF4FAF}"/>
          </ac:spMkLst>
        </pc:spChg>
        <pc:spChg chg="add mod ord">
          <ac:chgData name="Denisa Šlemrová" userId="62b257d9777cba86" providerId="LiveId" clId="{CA3AFBE9-901E-496D-9AAF-638774A177AC}" dt="2024-05-17T14:58:44.073" v="13687" actId="1076"/>
          <ac:spMkLst>
            <pc:docMk/>
            <pc:sldMk cId="4264605193" sldId="286"/>
            <ac:spMk id="4" creationId="{493D7CAB-755A-0A91-D020-2310C3E1F160}"/>
          </ac:spMkLst>
        </pc:spChg>
        <pc:spChg chg="add mod ord">
          <ac:chgData name="Denisa Šlemrová" userId="62b257d9777cba86" providerId="LiveId" clId="{CA3AFBE9-901E-496D-9AAF-638774A177AC}" dt="2024-05-20T08:50:00.027" v="14759" actId="27636"/>
          <ac:spMkLst>
            <pc:docMk/>
            <pc:sldMk cId="4264605193" sldId="286"/>
            <ac:spMk id="5" creationId="{0D0374F3-9E76-CD1A-B1E0-2284FD6AE1AE}"/>
          </ac:spMkLst>
        </pc:spChg>
      </pc:sldChg>
      <pc:sldChg chg="addSp modSp new mod ord setBg">
        <pc:chgData name="Denisa Šlemrová" userId="62b257d9777cba86" providerId="LiveId" clId="{CA3AFBE9-901E-496D-9AAF-638774A177AC}" dt="2024-05-20T10:21:35.129" v="14866" actId="113"/>
        <pc:sldMkLst>
          <pc:docMk/>
          <pc:sldMk cId="523558736" sldId="287"/>
        </pc:sldMkLst>
        <pc:spChg chg="mod">
          <ac:chgData name="Denisa Šlemrová" userId="62b257d9777cba86" providerId="LiveId" clId="{CA3AFBE9-901E-496D-9AAF-638774A177AC}" dt="2024-05-19T20:00:28.931" v="14750" actId="26606"/>
          <ac:spMkLst>
            <pc:docMk/>
            <pc:sldMk cId="523558736" sldId="287"/>
            <ac:spMk id="2" creationId="{30AB30EC-D8B2-561C-0784-CF84EE44F456}"/>
          </ac:spMkLst>
        </pc:spChg>
        <pc:spChg chg="mod">
          <ac:chgData name="Denisa Šlemrová" userId="62b257d9777cba86" providerId="LiveId" clId="{CA3AFBE9-901E-496D-9AAF-638774A177AC}" dt="2024-05-20T10:21:05.765" v="14830" actId="14100"/>
          <ac:spMkLst>
            <pc:docMk/>
            <pc:sldMk cId="523558736" sldId="287"/>
            <ac:spMk id="3" creationId="{5EEE1D26-FF70-35DF-0208-787A47C16C3E}"/>
          </ac:spMkLst>
        </pc:spChg>
        <pc:spChg chg="add mod">
          <ac:chgData name="Denisa Šlemrová" userId="62b257d9777cba86" providerId="LiveId" clId="{CA3AFBE9-901E-496D-9AAF-638774A177AC}" dt="2024-05-20T10:21:35.129" v="14866" actId="113"/>
          <ac:spMkLst>
            <pc:docMk/>
            <pc:sldMk cId="523558736" sldId="287"/>
            <ac:spMk id="4" creationId="{742D476F-8223-0537-2942-61EB6199E26B}"/>
          </ac:spMkLst>
        </pc:spChg>
        <pc:spChg chg="add">
          <ac:chgData name="Denisa Šlemrová" userId="62b257d9777cba86" providerId="LiveId" clId="{CA3AFBE9-901E-496D-9AAF-638774A177AC}" dt="2024-05-19T20:00:28.931" v="14750" actId="26606"/>
          <ac:spMkLst>
            <pc:docMk/>
            <pc:sldMk cId="523558736" sldId="287"/>
            <ac:spMk id="9" creationId="{1A44C337-3893-4B29-A265-B1329150B6AA}"/>
          </ac:spMkLst>
        </pc:spChg>
        <pc:spChg chg="add">
          <ac:chgData name="Denisa Šlemrová" userId="62b257d9777cba86" providerId="LiveId" clId="{CA3AFBE9-901E-496D-9AAF-638774A177AC}" dt="2024-05-19T20:00:28.931" v="14750" actId="26606"/>
          <ac:spMkLst>
            <pc:docMk/>
            <pc:sldMk cId="523558736" sldId="287"/>
            <ac:spMk id="39" creationId="{AA5CD610-ED7C-4CED-A9A1-174432C88AF8}"/>
          </ac:spMkLst>
        </pc:spChg>
        <pc:spChg chg="add">
          <ac:chgData name="Denisa Šlemrová" userId="62b257d9777cba86" providerId="LiveId" clId="{CA3AFBE9-901E-496D-9AAF-638774A177AC}" dt="2024-05-19T20:00:28.931" v="14750" actId="26606"/>
          <ac:spMkLst>
            <pc:docMk/>
            <pc:sldMk cId="523558736" sldId="287"/>
            <ac:spMk id="41" creationId="{0C4379BF-8C7A-480A-BC36-DA55D92A9356}"/>
          </ac:spMkLst>
        </pc:spChg>
        <pc:grpChg chg="add">
          <ac:chgData name="Denisa Šlemrová" userId="62b257d9777cba86" providerId="LiveId" clId="{CA3AFBE9-901E-496D-9AAF-638774A177AC}" dt="2024-05-19T20:00:28.931" v="14750" actId="26606"/>
          <ac:grpSpMkLst>
            <pc:docMk/>
            <pc:sldMk cId="523558736" sldId="287"/>
            <ac:grpSpMk id="11" creationId="{81E0B358-1267-4844-8B3D-B7A279B4175A}"/>
          </ac:grpSpMkLst>
        </pc:grpChg>
        <pc:grpChg chg="add">
          <ac:chgData name="Denisa Šlemrová" userId="62b257d9777cba86" providerId="LiveId" clId="{CA3AFBE9-901E-496D-9AAF-638774A177AC}" dt="2024-05-19T20:00:28.931" v="14750" actId="26606"/>
          <ac:grpSpMkLst>
            <pc:docMk/>
            <pc:sldMk cId="523558736" sldId="287"/>
            <ac:grpSpMk id="25" creationId="{AF44CA9C-80E8-44E1-A79C-D6EBFC73BCA0}"/>
          </ac:grpSpMkLst>
        </pc:grpChg>
        <pc:picChg chg="add">
          <ac:chgData name="Denisa Šlemrová" userId="62b257d9777cba86" providerId="LiveId" clId="{CA3AFBE9-901E-496D-9AAF-638774A177AC}" dt="2024-05-19T20:00:28.931" v="14750" actId="26606"/>
          <ac:picMkLst>
            <pc:docMk/>
            <pc:sldMk cId="523558736" sldId="287"/>
            <ac:picMk id="5" creationId="{CC653BE0-7A20-9BC0-9473-4C01262643AC}"/>
          </ac:picMkLst>
        </pc:picChg>
      </pc:sldChg>
      <pc:sldChg chg="addSp modSp new mod">
        <pc:chgData name="Denisa Šlemrová" userId="62b257d9777cba86" providerId="LiveId" clId="{CA3AFBE9-901E-496D-9AAF-638774A177AC}" dt="2024-05-17T15:03:13.458" v="13741" actId="208"/>
        <pc:sldMkLst>
          <pc:docMk/>
          <pc:sldMk cId="524723896" sldId="288"/>
        </pc:sldMkLst>
        <pc:spChg chg="add mod">
          <ac:chgData name="Denisa Šlemrová" userId="62b257d9777cba86" providerId="LiveId" clId="{CA3AFBE9-901E-496D-9AAF-638774A177AC}" dt="2024-05-17T15:03:13.458" v="13741" actId="208"/>
          <ac:spMkLst>
            <pc:docMk/>
            <pc:sldMk cId="524723896" sldId="288"/>
            <ac:spMk id="6" creationId="{EB87E6AD-BA8C-38C7-959A-1E9FE434C008}"/>
          </ac:spMkLst>
        </pc:spChg>
        <pc:picChg chg="add mod">
          <ac:chgData name="Denisa Šlemrová" userId="62b257d9777cba86" providerId="LiveId" clId="{CA3AFBE9-901E-496D-9AAF-638774A177AC}" dt="2024-05-17T15:02:50.927" v="13737" actId="14100"/>
          <ac:picMkLst>
            <pc:docMk/>
            <pc:sldMk cId="524723896" sldId="288"/>
            <ac:picMk id="5" creationId="{642CD266-0525-03D1-62A1-A0E0C9CF0BE1}"/>
          </ac:picMkLst>
        </pc:picChg>
      </pc:sldChg>
      <pc:sldChg chg="addSp modSp new mod">
        <pc:chgData name="Denisa Šlemrová" userId="62b257d9777cba86" providerId="LiveId" clId="{CA3AFBE9-901E-496D-9AAF-638774A177AC}" dt="2024-05-17T15:06:51.991" v="13760" actId="14100"/>
        <pc:sldMkLst>
          <pc:docMk/>
          <pc:sldMk cId="1788462009" sldId="289"/>
        </pc:sldMkLst>
        <pc:spChg chg="mod">
          <ac:chgData name="Denisa Šlemrová" userId="62b257d9777cba86" providerId="LiveId" clId="{CA3AFBE9-901E-496D-9AAF-638774A177AC}" dt="2024-05-17T15:05:09.317" v="13748" actId="113"/>
          <ac:spMkLst>
            <pc:docMk/>
            <pc:sldMk cId="1788462009" sldId="289"/>
            <ac:spMk id="2" creationId="{02412ABF-F1CE-E01A-6B0A-596ECBB59E33}"/>
          </ac:spMkLst>
        </pc:spChg>
        <pc:spChg chg="mod">
          <ac:chgData name="Denisa Šlemrová" userId="62b257d9777cba86" providerId="LiveId" clId="{CA3AFBE9-901E-496D-9AAF-638774A177AC}" dt="2024-05-17T15:06:08.223" v="13755"/>
          <ac:spMkLst>
            <pc:docMk/>
            <pc:sldMk cId="1788462009" sldId="289"/>
            <ac:spMk id="3" creationId="{A5AD19A4-F3A6-4F6E-1671-EF2C607AF58F}"/>
          </ac:spMkLst>
        </pc:spChg>
        <pc:picChg chg="add mod">
          <ac:chgData name="Denisa Šlemrová" userId="62b257d9777cba86" providerId="LiveId" clId="{CA3AFBE9-901E-496D-9AAF-638774A177AC}" dt="2024-05-17T15:06:51.991" v="13760" actId="14100"/>
          <ac:picMkLst>
            <pc:docMk/>
            <pc:sldMk cId="1788462009" sldId="289"/>
            <ac:picMk id="5" creationId="{AF5CF63A-F618-4CC0-86E0-FF9DABB71937}"/>
          </ac:picMkLst>
        </pc:picChg>
      </pc:sldChg>
      <pc:sldChg chg="addSp new mod">
        <pc:chgData name="Denisa Šlemrová" userId="62b257d9777cba86" providerId="LiveId" clId="{CA3AFBE9-901E-496D-9AAF-638774A177AC}" dt="2024-05-17T15:08:32.153" v="13762" actId="22"/>
        <pc:sldMkLst>
          <pc:docMk/>
          <pc:sldMk cId="927117022" sldId="290"/>
        </pc:sldMkLst>
        <pc:picChg chg="add">
          <ac:chgData name="Denisa Šlemrová" userId="62b257d9777cba86" providerId="LiveId" clId="{CA3AFBE9-901E-496D-9AAF-638774A177AC}" dt="2024-05-17T15:08:32.153" v="13762" actId="22"/>
          <ac:picMkLst>
            <pc:docMk/>
            <pc:sldMk cId="927117022" sldId="290"/>
            <ac:picMk id="3" creationId="{DB22E40A-378B-5543-EDCA-3F7DD02177C4}"/>
          </ac:picMkLst>
        </pc:picChg>
      </pc:sldChg>
      <pc:sldChg chg="addSp delSp modSp new mod setBg">
        <pc:chgData name="Denisa Šlemrová" userId="62b257d9777cba86" providerId="LiveId" clId="{CA3AFBE9-901E-496D-9AAF-638774A177AC}" dt="2024-05-17T15:11:31.255" v="13795" actId="14100"/>
        <pc:sldMkLst>
          <pc:docMk/>
          <pc:sldMk cId="3135243260" sldId="291"/>
        </pc:sldMkLst>
        <pc:spChg chg="add mod">
          <ac:chgData name="Denisa Šlemrová" userId="62b257d9777cba86" providerId="LiveId" clId="{CA3AFBE9-901E-496D-9AAF-638774A177AC}" dt="2024-05-17T15:11:21.580" v="13792" actId="14100"/>
          <ac:spMkLst>
            <pc:docMk/>
            <pc:sldMk cId="3135243260" sldId="291"/>
            <ac:spMk id="10" creationId="{C3DAE421-FBD4-D830-F8B7-964AEDEB169B}"/>
          </ac:spMkLst>
        </pc:spChg>
        <pc:spChg chg="add mod">
          <ac:chgData name="Denisa Šlemrová" userId="62b257d9777cba86" providerId="LiveId" clId="{CA3AFBE9-901E-496D-9AAF-638774A177AC}" dt="2024-05-17T15:11:31.255" v="13795" actId="14100"/>
          <ac:spMkLst>
            <pc:docMk/>
            <pc:sldMk cId="3135243260" sldId="291"/>
            <ac:spMk id="11" creationId="{B5EB8D67-3E81-A333-3A94-3C821C8C1AA3}"/>
          </ac:spMkLst>
        </pc:spChg>
        <pc:spChg chg="add del">
          <ac:chgData name="Denisa Šlemrová" userId="62b257d9777cba86" providerId="LiveId" clId="{CA3AFBE9-901E-496D-9AAF-638774A177AC}" dt="2024-05-17T15:10:31.472" v="13774" actId="26606"/>
          <ac:spMkLst>
            <pc:docMk/>
            <pc:sldMk cId="3135243260" sldId="291"/>
            <ac:spMk id="12" creationId="{26375DB7-E5A7-4C42-928A-49B0A08A3BE3}"/>
          </ac:spMkLst>
        </pc:spChg>
        <pc:spChg chg="add del">
          <ac:chgData name="Denisa Šlemrová" userId="62b257d9777cba86" providerId="LiveId" clId="{CA3AFBE9-901E-496D-9AAF-638774A177AC}" dt="2024-05-17T15:10:32.723" v="13776" actId="26606"/>
          <ac:spMkLst>
            <pc:docMk/>
            <pc:sldMk cId="3135243260" sldId="291"/>
            <ac:spMk id="14" creationId="{4D426F6C-F417-4549-8850-F25566CDD10E}"/>
          </ac:spMkLst>
        </pc:spChg>
        <pc:spChg chg="add del">
          <ac:chgData name="Denisa Šlemrová" userId="62b257d9777cba86" providerId="LiveId" clId="{CA3AFBE9-901E-496D-9AAF-638774A177AC}" dt="2024-05-17T15:10:32.723" v="13776" actId="26606"/>
          <ac:spMkLst>
            <pc:docMk/>
            <pc:sldMk cId="3135243260" sldId="291"/>
            <ac:spMk id="15" creationId="{519DD9F9-F5C4-4212-9AF4-FA9113A5CDB1}"/>
          </ac:spMkLst>
        </pc:spChg>
        <pc:spChg chg="add del">
          <ac:chgData name="Denisa Šlemrová" userId="62b257d9777cba86" providerId="LiveId" clId="{CA3AFBE9-901E-496D-9AAF-638774A177AC}" dt="2024-05-17T15:10:32.723" v="13776" actId="26606"/>
          <ac:spMkLst>
            <pc:docMk/>
            <pc:sldMk cId="3135243260" sldId="291"/>
            <ac:spMk id="16" creationId="{A62F81ED-B4A6-4AE5-80BE-E6269859D34D}"/>
          </ac:spMkLst>
        </pc:spChg>
        <pc:spChg chg="add del">
          <ac:chgData name="Denisa Šlemrová" userId="62b257d9777cba86" providerId="LiveId" clId="{CA3AFBE9-901E-496D-9AAF-638774A177AC}" dt="2024-05-17T15:10:36.365" v="13778" actId="26606"/>
          <ac:spMkLst>
            <pc:docMk/>
            <pc:sldMk cId="3135243260" sldId="291"/>
            <ac:spMk id="18" creationId="{54EEEBD9-D37D-42B9-BE64-2C102B1D6E09}"/>
          </ac:spMkLst>
        </pc:spChg>
        <pc:spChg chg="add del">
          <ac:chgData name="Denisa Šlemrová" userId="62b257d9777cba86" providerId="LiveId" clId="{CA3AFBE9-901E-496D-9AAF-638774A177AC}" dt="2024-05-17T15:10:36.365" v="13778" actId="26606"/>
          <ac:spMkLst>
            <pc:docMk/>
            <pc:sldMk cId="3135243260" sldId="291"/>
            <ac:spMk id="19" creationId="{A2F47212-081A-4E41-8623-C5BD41ADDCA9}"/>
          </ac:spMkLst>
        </pc:spChg>
        <pc:spChg chg="add del">
          <ac:chgData name="Denisa Šlemrová" userId="62b257d9777cba86" providerId="LiveId" clId="{CA3AFBE9-901E-496D-9AAF-638774A177AC}" dt="2024-05-17T15:10:37.566" v="13780" actId="26606"/>
          <ac:spMkLst>
            <pc:docMk/>
            <pc:sldMk cId="3135243260" sldId="291"/>
            <ac:spMk id="21" creationId="{01520B72-94C4-4ABB-AC64-A3382705BE06}"/>
          </ac:spMkLst>
        </pc:spChg>
        <pc:spChg chg="add del">
          <ac:chgData name="Denisa Šlemrová" userId="62b257d9777cba86" providerId="LiveId" clId="{CA3AFBE9-901E-496D-9AAF-638774A177AC}" dt="2024-05-17T15:10:37.566" v="13780" actId="26606"/>
          <ac:spMkLst>
            <pc:docMk/>
            <pc:sldMk cId="3135243260" sldId="291"/>
            <ac:spMk id="22" creationId="{9A64CBFD-D6E8-4E6A-8F66-1948BED33157}"/>
          </ac:spMkLst>
        </pc:spChg>
        <pc:spChg chg="add del">
          <ac:chgData name="Denisa Šlemrová" userId="62b257d9777cba86" providerId="LiveId" clId="{CA3AFBE9-901E-496D-9AAF-638774A177AC}" dt="2024-05-17T15:10:41.104" v="13782" actId="26606"/>
          <ac:spMkLst>
            <pc:docMk/>
            <pc:sldMk cId="3135243260" sldId="291"/>
            <ac:spMk id="24" creationId="{54EEEBD9-D37D-42B9-BE64-2C102B1D6E09}"/>
          </ac:spMkLst>
        </pc:spChg>
        <pc:spChg chg="add del">
          <ac:chgData name="Denisa Šlemrová" userId="62b257d9777cba86" providerId="LiveId" clId="{CA3AFBE9-901E-496D-9AAF-638774A177AC}" dt="2024-05-17T15:10:41.104" v="13782" actId="26606"/>
          <ac:spMkLst>
            <pc:docMk/>
            <pc:sldMk cId="3135243260" sldId="291"/>
            <ac:spMk id="25" creationId="{A2F47212-081A-4E41-8623-C5BD41ADDCA9}"/>
          </ac:spMkLst>
        </pc:spChg>
        <pc:picChg chg="add del">
          <ac:chgData name="Denisa Šlemrová" userId="62b257d9777cba86" providerId="LiveId" clId="{CA3AFBE9-901E-496D-9AAF-638774A177AC}" dt="2024-05-17T15:10:09.687" v="13765" actId="22"/>
          <ac:picMkLst>
            <pc:docMk/>
            <pc:sldMk cId="3135243260" sldId="291"/>
            <ac:picMk id="3" creationId="{62F5C54C-4DB9-56EC-9730-A04B4004DD63}"/>
          </ac:picMkLst>
        </pc:picChg>
        <pc:picChg chg="add del mod">
          <ac:chgData name="Denisa Šlemrová" userId="62b257d9777cba86" providerId="LiveId" clId="{CA3AFBE9-901E-496D-9AAF-638774A177AC}" dt="2024-05-17T15:10:23.040" v="13771" actId="22"/>
          <ac:picMkLst>
            <pc:docMk/>
            <pc:sldMk cId="3135243260" sldId="291"/>
            <ac:picMk id="5" creationId="{3813ADF7-7D1D-A2F5-C5CD-637FB588BB9E}"/>
          </ac:picMkLst>
        </pc:picChg>
        <pc:picChg chg="add del mod">
          <ac:chgData name="Denisa Šlemrová" userId="62b257d9777cba86" providerId="LiveId" clId="{CA3AFBE9-901E-496D-9AAF-638774A177AC}" dt="2024-05-17T15:10:41.511" v="13783" actId="22"/>
          <ac:picMkLst>
            <pc:docMk/>
            <pc:sldMk cId="3135243260" sldId="291"/>
            <ac:picMk id="7" creationId="{75A80C01-11CA-FB58-9A4B-43E3075C4C8B}"/>
          </ac:picMkLst>
        </pc:picChg>
        <pc:picChg chg="add mod">
          <ac:chgData name="Denisa Šlemrová" userId="62b257d9777cba86" providerId="LiveId" clId="{CA3AFBE9-901E-496D-9AAF-638774A177AC}" dt="2024-05-17T15:10:50.942" v="13787" actId="14100"/>
          <ac:picMkLst>
            <pc:docMk/>
            <pc:sldMk cId="3135243260" sldId="291"/>
            <ac:picMk id="9" creationId="{291BCF94-D6B0-E831-9DE6-7C619CDDE16F}"/>
          </ac:picMkLst>
        </pc:picChg>
      </pc:sldChg>
      <pc:sldChg chg="addSp new mod">
        <pc:chgData name="Denisa Šlemrová" userId="62b257d9777cba86" providerId="LiveId" clId="{CA3AFBE9-901E-496D-9AAF-638774A177AC}" dt="2024-05-19T15:42:38.573" v="14471" actId="22"/>
        <pc:sldMkLst>
          <pc:docMk/>
          <pc:sldMk cId="1259084279" sldId="292"/>
        </pc:sldMkLst>
        <pc:picChg chg="add">
          <ac:chgData name="Denisa Šlemrová" userId="62b257d9777cba86" providerId="LiveId" clId="{CA3AFBE9-901E-496D-9AAF-638774A177AC}" dt="2024-05-19T15:42:38.573" v="14471" actId="22"/>
          <ac:picMkLst>
            <pc:docMk/>
            <pc:sldMk cId="1259084279" sldId="292"/>
            <ac:picMk id="5" creationId="{31EB65F7-0F4E-88C4-40B1-C7E51BDA30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8F59-E682-44FE-B390-AD713425821C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42C5-0FDA-4B70-AD1E-9CB44D2C2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A42C5-0FDA-4B70-AD1E-9CB44D2C25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9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11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28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2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1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kch.cz/e_download.php?file=data/editor/93cs_12.pdf&amp;original=Konzultovan%C3%A9%20z%C3%A1m%C4%9Bry%20Fiche%204_na%20web_16.5.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sskch.cz/e_download.php?file=data/editor/93cs_12.pdf&amp;original=Konzultovan%C3%A9%20z%C3%A1m%C4%9Bry%20Fiche%204_na%20web_16.5.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agri.cz/public/portal/-q305535---CWNW8Qhm/seznam-dokumentace-k-primemu-nakupu?_linka=a4257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kch.cz/vyzvy/prv-szp/1-vyzva-sp-szp-mas-skch-zs-1348c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kch.cz/evt_file.php?file=3786&amp;original=3%29%20Fiche%205%20-%20obsahuj%C3%ADc%C3%AD%20preferen%C4%8Dn%C3%AD%20krit%C3%A9ria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lemrova@masskch.cz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0463A-25BC-6873-425E-3E336FB2A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75" y="1640021"/>
            <a:ext cx="8985545" cy="422983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Seminář </a:t>
            </a:r>
            <a:r>
              <a:rPr lang="cs-CZ" sz="53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 SKCH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z. s.</a:t>
            </a:r>
            <a:b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Výzva </a:t>
            </a:r>
            <a:r>
              <a:rPr lang="cs-CZ" sz="4900" cap="none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trategického </a:t>
            </a:r>
            <a:r>
              <a:rPr lang="cs-CZ" sz="4900" cap="none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lánu </a:t>
            </a:r>
            <a:r>
              <a:rPr lang="cs-CZ" sz="4900" cap="none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polečné </a:t>
            </a:r>
            <a:r>
              <a:rPr lang="cs-CZ" sz="4900" cap="none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emědělské </a:t>
            </a:r>
            <a:r>
              <a:rPr lang="cs-CZ" sz="4900" cap="none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olitiky </a:t>
            </a:r>
            <a:b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4900" cap="none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 SZP</a:t>
            </a:r>
            <a:r>
              <a:rPr lang="cs-CZ" sz="4900" b="0" cap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cs-CZ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3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Fiche 4 – Podnikáme na venkově</a:t>
            </a:r>
            <a:r>
              <a:rPr lang="cs-CZ" sz="98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8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8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36CDD52D-5B3C-8DF0-731F-B9EB612A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9" y="373537"/>
            <a:ext cx="3497580" cy="906780"/>
          </a:xfrm>
          <a:prstGeom prst="rect">
            <a:avLst/>
          </a:prstGeom>
        </p:spPr>
      </p:pic>
      <p:pic>
        <p:nvPicPr>
          <p:cNvPr id="6" name="Obrázek 5" descr="Obsah obrázku Písmo, Grafika, grafický design, Barevnost&#10;&#10;Popis byl vytvořen automaticky">
            <a:extLst>
              <a:ext uri="{FF2B5EF4-FFF2-40B4-BE49-F238E27FC236}">
                <a16:creationId xmlns:a16="http://schemas.microsoft.com/office/drawing/2014/main" id="{813FC3D0-7F3C-EDCF-2306-E962E1264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9" y="510697"/>
            <a:ext cx="3064510" cy="632460"/>
          </a:xfrm>
          <a:prstGeom prst="rect">
            <a:avLst/>
          </a:prstGeom>
        </p:spPr>
      </p:pic>
      <p:pic>
        <p:nvPicPr>
          <p:cNvPr id="7" name="Obrázek 6" descr="Obsah obrázku Písmo, Grafika, grafický design, text&#10;&#10;Popis byl vytvořen automaticky">
            <a:extLst>
              <a:ext uri="{FF2B5EF4-FFF2-40B4-BE49-F238E27FC236}">
                <a16:creationId xmlns:a16="http://schemas.microsoft.com/office/drawing/2014/main" id="{ADD73A25-F258-C136-3D7A-D85102C83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9029" y="102087"/>
            <a:ext cx="2398497" cy="104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2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4C65-E71C-77D1-F951-6671B79C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48" y="437297"/>
            <a:ext cx="8911687" cy="509481"/>
          </a:xfrm>
        </p:spPr>
        <p:txBody>
          <a:bodyPr>
            <a:normAutofit fontScale="90000"/>
          </a:bodyPr>
          <a:lstStyle/>
          <a:p>
            <a:r>
              <a:rPr lang="cs-CZ" sz="2800" b="1"/>
              <a:t>Právní</a:t>
            </a:r>
            <a:r>
              <a:rPr lang="cs-CZ" sz="3200" b="1"/>
              <a:t> vztahy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4CC18-206F-2EC7-4426-E09BDD84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605" y="1209368"/>
            <a:ext cx="9740439" cy="5211335"/>
          </a:xfrm>
        </p:spPr>
        <p:txBody>
          <a:bodyPr>
            <a:normAutofit/>
          </a:bodyPr>
          <a:lstStyle/>
          <a:p>
            <a:pPr lvl="1"/>
            <a:r>
              <a:rPr lang="cs-CZ" b="1"/>
              <a:t>Věcné břemeno </a:t>
            </a:r>
            <a:r>
              <a:rPr lang="cs-CZ"/>
              <a:t>– </a:t>
            </a:r>
            <a:r>
              <a:rPr lang="cs-CZ" b="1"/>
              <a:t>smlouvou</a:t>
            </a:r>
            <a:r>
              <a:rPr lang="cs-CZ"/>
              <a:t> o zřízení věcného břemene na dobu nejméně do ukončení lhůty vázanosti projektu na účel; věcné břemeno musí být zároveň zaneseno v KN</a:t>
            </a:r>
            <a:endParaRPr lang="cs-CZ" b="0" i="0" u="none" strike="noStrike" baseline="0">
              <a:solidFill>
                <a:srgbClr val="000000"/>
              </a:solidFill>
            </a:endParaRPr>
          </a:p>
          <a:p>
            <a:pPr lvl="1"/>
            <a:r>
              <a:rPr lang="cs-CZ" b="1" i="0" u="none" strike="noStrike" baseline="0">
                <a:solidFill>
                  <a:srgbClr val="000000"/>
                </a:solidFill>
              </a:rPr>
              <a:t>Právo stavby – výpisem z KN, </a:t>
            </a:r>
            <a:r>
              <a:rPr lang="cs-CZ" i="0" u="none" strike="noStrike" baseline="0">
                <a:solidFill>
                  <a:srgbClr val="000000"/>
                </a:solidFill>
              </a:rPr>
              <a:t>kde je právo stavby příjemce dotace zaneseno na listu vlastnictví, a to na dobu nejméně do ukončení lhůty vázanosti projektu na účel.</a:t>
            </a:r>
            <a:endParaRPr lang="cs-CZ"/>
          </a:p>
          <a:p>
            <a:pPr marL="0" indent="0">
              <a:buNone/>
            </a:pPr>
            <a:endParaRPr lang="cs-CZ" sz="1400"/>
          </a:p>
          <a:p>
            <a:r>
              <a:rPr lang="cs-CZ"/>
              <a:t>V případě nákupu mobilního oplocení pro pastevní areál se uspořádání právního vztahu k nemovitostem neprokazuje</a:t>
            </a:r>
          </a:p>
          <a:p>
            <a:r>
              <a:rPr lang="cs-CZ"/>
              <a:t>V případě realizace projektu na cizích pozemcích lze nahradit nájemní/pachtovní smlouvu či smlouvu o výpůjčce s písemným souhlasem vlastníků dotčených nemovitostí s realizací projektu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0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9DAF4C-716F-2E2F-0DF5-249B28C8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814544"/>
          </a:xfrm>
        </p:spPr>
        <p:txBody>
          <a:bodyPr/>
          <a:lstStyle/>
          <a:p>
            <a:r>
              <a:rPr lang="cs-CZ" b="1"/>
              <a:t>Způsobilé výdaje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92394-D539-CEDB-9335-840F2C12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5" y="1319055"/>
            <a:ext cx="9745599" cy="5232611"/>
          </a:xfrm>
        </p:spPr>
        <p:txBody>
          <a:bodyPr>
            <a:normAutofit lnSpcReduction="10000"/>
          </a:bodyPr>
          <a:lstStyle/>
          <a:p>
            <a:r>
              <a:rPr lang="cs-CZ" sz="1800" i="0" u="none" strike="noStrike" baseline="0">
                <a:solidFill>
                  <a:srgbClr val="000000"/>
                </a:solidFill>
              </a:rPr>
              <a:t>veškeré způsobilé výdaje, ze kterých je stanovena dotace, musí být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přiměřené </a:t>
            </a:r>
            <a:r>
              <a:rPr lang="cs-CZ" sz="1800" i="0" u="none" strike="noStrike" baseline="0">
                <a:solidFill>
                  <a:srgbClr val="000000"/>
                </a:solidFill>
              </a:rPr>
              <a:t>(odpovídají cenám v místě a čase obvyklým)</a:t>
            </a:r>
          </a:p>
          <a:p>
            <a:r>
              <a:rPr lang="cs-CZ" sz="1800" i="0" u="none" strike="noStrike" baseline="0">
                <a:solidFill>
                  <a:srgbClr val="000000"/>
                </a:solidFill>
              </a:rPr>
              <a:t>Jsou vynaloženy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bezhotovostní</a:t>
            </a:r>
            <a:r>
              <a:rPr lang="cs-CZ" sz="1800" i="0" u="none" strike="noStrike" baseline="0">
                <a:solidFill>
                  <a:srgbClr val="000000"/>
                </a:solidFill>
              </a:rPr>
              <a:t> platbou,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v hotovosti </a:t>
            </a:r>
            <a:r>
              <a:rPr lang="cs-CZ" sz="1800" i="0" u="none" strike="noStrike" baseline="0">
                <a:solidFill>
                  <a:srgbClr val="000000"/>
                </a:solidFill>
              </a:rPr>
              <a:t>max. do 100 000 Kč </a:t>
            </a:r>
            <a:endParaRPr lang="cs-CZ" sz="1800" b="0" i="0" u="none" strike="noStrike" baseline="0">
              <a:solidFill>
                <a:srgbClr val="000000"/>
              </a:solidFill>
            </a:endParaRPr>
          </a:p>
          <a:p>
            <a:r>
              <a:rPr lang="cs-CZ" sz="1800" b="1" i="0" u="none" strike="noStrike" baseline="0">
                <a:solidFill>
                  <a:srgbClr val="000000"/>
                </a:solidFill>
              </a:rPr>
              <a:t>výdaje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, ze kterých je stanovena dotace, musí být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doloženy příslušnými doklady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, a to: </a:t>
            </a:r>
          </a:p>
          <a:p>
            <a:pPr lvl="1"/>
            <a:r>
              <a:rPr lang="cs-CZ" sz="1800" b="0" i="0" u="sng" strike="noStrike" baseline="0">
                <a:solidFill>
                  <a:srgbClr val="000000"/>
                </a:solidFill>
              </a:rPr>
              <a:t>účetním/daňovým dokladem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(do hodnoty zakázky </a:t>
            </a:r>
            <a:r>
              <a:rPr lang="cs-CZ" sz="1800" b="0" i="0" u="sng" strike="noStrike" baseline="0">
                <a:solidFill>
                  <a:srgbClr val="000000"/>
                </a:solidFill>
              </a:rPr>
              <a:t>nepřevyšující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hodnotu 100 000 Kč bez DPH), </a:t>
            </a:r>
          </a:p>
          <a:p>
            <a:pPr lvl="1"/>
            <a:r>
              <a:rPr lang="cs-CZ" sz="1800" b="0" i="0" u="none" strike="noStrike" baseline="0">
                <a:solidFill>
                  <a:srgbClr val="000000"/>
                </a:solidFill>
              </a:rPr>
              <a:t>smlouvou a účetním/daňovým dokladem v případě, že hodnota zakázky přesáhne 100 000 Kč bez DPH. </a:t>
            </a:r>
            <a:r>
              <a:rPr lang="cs-CZ" sz="180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okud výdaj </a:t>
            </a:r>
            <a:r>
              <a:rPr lang="cs-CZ" sz="1800" b="0" i="0" u="sng" strike="noStrike" baseline="0">
                <a:solidFill>
                  <a:srgbClr val="000000"/>
                </a:solidFill>
              </a:rPr>
              <a:t>nepřesáhne hodnotu 500 000 Kč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r>
              <a:rPr lang="cs-CZ" sz="1800" b="0" i="0" u="sng" strike="noStrike" baseline="0">
                <a:solidFill>
                  <a:srgbClr val="000000"/>
                </a:solidFill>
              </a:rPr>
              <a:t>bez DPH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, </a:t>
            </a:r>
            <a:r>
              <a:rPr lang="cs-CZ" sz="1800" b="0" i="0" u="sng" strike="noStrike" baseline="0">
                <a:solidFill>
                  <a:srgbClr val="000000"/>
                </a:solidFill>
              </a:rPr>
              <a:t>lze smlouvu nahradit objednávkou 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(akceptovatelná je i internetová objednávka), </a:t>
            </a:r>
            <a:endParaRPr lang="cs-CZ" sz="1800" i="0" u="none" strike="noStrike" baseline="0">
              <a:solidFill>
                <a:srgbClr val="000000"/>
              </a:solidFill>
            </a:endParaRPr>
          </a:p>
          <a:p>
            <a:r>
              <a:rPr lang="cs-CZ" sz="1800" b="1" i="0" u="none" strike="noStrike" baseline="0">
                <a:solidFill>
                  <a:srgbClr val="000000"/>
                </a:solidFill>
              </a:rPr>
              <a:t>Investiční výdaje 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- výdaje na výstavbu nebo zhodnocení nemovitého majetku, nákup nových strojů a vybavení (splňují klasifikaci DHM, DNHM a také DDHM)</a:t>
            </a:r>
          </a:p>
          <a:p>
            <a:r>
              <a:rPr lang="cs-CZ" sz="1800" b="1" i="0" u="none" strike="noStrike" baseline="0">
                <a:solidFill>
                  <a:srgbClr val="000000"/>
                </a:solidFill>
              </a:rPr>
              <a:t>Nově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také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obecné náklady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spojené s přípravou a realizací projektu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se stavebními výdaji 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(max.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7%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způsobilých </a:t>
            </a:r>
            <a:r>
              <a:rPr lang="cs-CZ" sz="1800" b="0" i="0" u="sng" strike="noStrike" baseline="0">
                <a:solidFill>
                  <a:srgbClr val="000000"/>
                </a:solidFill>
              </a:rPr>
              <a:t>stavebních výdajů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) – vznikly nejdříve ke dni 1.1.2023, dokumentace ke stavebnímu řízení, položkové rozpočty, TD, AD..</a:t>
            </a:r>
          </a:p>
        </p:txBody>
      </p:sp>
    </p:spTree>
    <p:extLst>
      <p:ext uri="{BB962C8B-B14F-4D97-AF65-F5344CB8AC3E}">
        <p14:creationId xmlns:p14="http://schemas.microsoft.com/office/powerpoint/2010/main" val="940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2D0B8-7A4A-BF45-CE5F-5D803FDF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775215"/>
          </a:xfrm>
        </p:spPr>
        <p:txBody>
          <a:bodyPr/>
          <a:lstStyle/>
          <a:p>
            <a:r>
              <a:rPr lang="cs-CZ" b="1"/>
              <a:t>Nezpůsobilé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5E481-7929-10F7-464C-CA543FAD7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160" y="1307690"/>
            <a:ext cx="8915400" cy="5014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>
                <a:solidFill>
                  <a:srgbClr val="000000"/>
                </a:solidFill>
              </a:rPr>
              <a:t>Seznam nezpůsobilých výdajů, je uveden v kapitole 6 Obecných podmínek Pravidel, případně doplněn ve Specifických podmínkách Pravidel (v části C,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str. 18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):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</a:rPr>
              <a:t>použitý majetek, </a:t>
            </a:r>
          </a:p>
          <a:p>
            <a:r>
              <a:rPr lang="cs-CZ" sz="1800" b="1" i="0" u="none" strike="noStrike" baseline="0">
                <a:solidFill>
                  <a:srgbClr val="000000"/>
                </a:solidFill>
              </a:rPr>
              <a:t>DPH u plátců DPH 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za předpokladu, že si mohou DPH nárokovat u finančního úřadu, </a:t>
            </a:r>
          </a:p>
          <a:p>
            <a:r>
              <a:rPr lang="cs-CZ" sz="1800" b="1" i="0" u="none" strike="noStrike" baseline="0">
                <a:solidFill>
                  <a:srgbClr val="000000"/>
                </a:solidFill>
              </a:rPr>
              <a:t>prosté nahrazení investice</a:t>
            </a:r>
          </a:p>
          <a:p>
            <a:r>
              <a:rPr lang="cs-CZ"/>
              <a:t>technologie sloužící k výrobě elektrické energie</a:t>
            </a:r>
          </a:p>
          <a:p>
            <a:r>
              <a:rPr lang="cs-CZ"/>
              <a:t>jakékoli závlahové systémy, studny včetně průzkumných vrtů</a:t>
            </a:r>
          </a:p>
          <a:p>
            <a:r>
              <a:rPr lang="cs-CZ"/>
              <a:t>nákup dopravních prostředků určených zejména pro osobní přepravu</a:t>
            </a:r>
          </a:p>
          <a:p>
            <a:r>
              <a:rPr lang="cs-CZ"/>
              <a:t>provozní náklady včetně spotřebního materiálu</a:t>
            </a:r>
          </a:p>
          <a:p>
            <a:r>
              <a:rPr lang="cs-CZ"/>
              <a:t>nákup nemovitostí</a:t>
            </a:r>
          </a:p>
          <a:p>
            <a:pPr marL="0" indent="0">
              <a:buNone/>
            </a:pPr>
            <a:r>
              <a:rPr lang="cs-CZ"/>
              <a:t>…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18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9D2B2-E90B-8DA7-A5D2-6B79DBA2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807" y="397969"/>
            <a:ext cx="8911687" cy="968714"/>
          </a:xfrm>
        </p:spPr>
        <p:txBody>
          <a:bodyPr>
            <a:normAutofit/>
          </a:bodyPr>
          <a:lstStyle/>
          <a:p>
            <a:r>
              <a:rPr lang="cs-CZ" sz="3200" b="1"/>
              <a:t>Fiche 4 – Podnikáme na venkově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2AD97-5FAC-43E7-F848-56184515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5" y="1160205"/>
            <a:ext cx="10355200" cy="5506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>
                <a:solidFill>
                  <a:srgbClr val="000000"/>
                </a:solidFill>
              </a:rPr>
              <a:t>Z</a:t>
            </a:r>
            <a:r>
              <a:rPr lang="cs-CZ" sz="2000" b="0" i="0" u="none" strike="noStrike" baseline="0">
                <a:solidFill>
                  <a:srgbClr val="000000"/>
                </a:solidFill>
              </a:rPr>
              <a:t>ahrnuje podnikání </a:t>
            </a:r>
            <a:r>
              <a:rPr lang="cs-CZ" sz="2000" b="1" i="0" u="none" strike="noStrike" baseline="0">
                <a:solidFill>
                  <a:srgbClr val="000000"/>
                </a:solidFill>
              </a:rPr>
              <a:t>malých a středních podniků </a:t>
            </a:r>
            <a:r>
              <a:rPr lang="cs-CZ" sz="2000" b="0" i="0" u="none" strike="noStrike" baseline="0">
                <a:solidFill>
                  <a:srgbClr val="000000"/>
                </a:solidFill>
              </a:rPr>
              <a:t>a zahrnuje výdaje, které se týkají </a:t>
            </a:r>
            <a:r>
              <a:rPr lang="cs-CZ" sz="2000" b="1" i="0" u="none" strike="noStrike" baseline="0">
                <a:solidFill>
                  <a:srgbClr val="000000"/>
                </a:solidFill>
              </a:rPr>
              <a:t>zemědělského i nezemědělského podnikání</a:t>
            </a:r>
            <a:r>
              <a:rPr lang="cs-CZ" sz="2000" b="0" i="0" u="none" strike="noStrike" baseline="0">
                <a:solidFill>
                  <a:srgbClr val="000000"/>
                </a:solidFill>
              </a:rPr>
              <a:t>, včetně </a:t>
            </a:r>
            <a:r>
              <a:rPr lang="cs-CZ" sz="2000" b="1" i="0" u="none" strike="noStrike" baseline="0">
                <a:solidFill>
                  <a:srgbClr val="000000"/>
                </a:solidFill>
              </a:rPr>
              <a:t>zpracování produktů </a:t>
            </a:r>
            <a:r>
              <a:rPr lang="cs-CZ" sz="2000" b="0" i="0" u="none" strike="noStrike" baseline="0">
                <a:solidFill>
                  <a:srgbClr val="000000"/>
                </a:solidFill>
              </a:rPr>
              <a:t>a jejich uvádění na trh, a je určena zejména na </a:t>
            </a:r>
            <a:r>
              <a:rPr lang="cs-CZ" sz="2000" b="1" i="0" u="none" strike="noStrike" baseline="0">
                <a:solidFill>
                  <a:srgbClr val="000000"/>
                </a:solidFill>
              </a:rPr>
              <a:t>investice do staveb, strojů, technologií </a:t>
            </a:r>
            <a:r>
              <a:rPr lang="cs-CZ" sz="2000" b="0" i="0" u="none" strike="noStrike" baseline="0">
                <a:solidFill>
                  <a:srgbClr val="000000"/>
                </a:solidFill>
              </a:rPr>
              <a:t>a vybavení pro založení a rozvoj podnikatelských činností</a:t>
            </a:r>
          </a:p>
          <a:p>
            <a:pPr marL="0" indent="0">
              <a:buNone/>
            </a:pPr>
            <a:endParaRPr lang="cs-CZ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>
                <a:solidFill>
                  <a:srgbClr val="000000"/>
                </a:solidFill>
              </a:rPr>
              <a:t>Oprávněný žadatel/příjemce:</a:t>
            </a:r>
          </a:p>
          <a:p>
            <a:r>
              <a:rPr lang="cs-CZ" sz="2000">
                <a:solidFill>
                  <a:srgbClr val="000000"/>
                </a:solidFill>
              </a:rPr>
              <a:t>Podnikatelské subjekty splňující </a:t>
            </a:r>
            <a:r>
              <a:rPr lang="cs-CZ" sz="2000" b="1">
                <a:solidFill>
                  <a:srgbClr val="000000"/>
                </a:solidFill>
              </a:rPr>
              <a:t>definici malého a středního podniku </a:t>
            </a:r>
            <a:r>
              <a:rPr lang="cs-CZ" sz="2000">
                <a:solidFill>
                  <a:srgbClr val="000000"/>
                </a:solidFill>
              </a:rPr>
              <a:t>(MSP) - podniky, které zaměstnávají méně než 250 osob a jejichž roční obrat nebo bilanční suma roční rozvahy nepřesahuje 43 milionů EUR</a:t>
            </a: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000">
                <a:solidFill>
                  <a:srgbClr val="000000"/>
                </a:solidFill>
              </a:rPr>
              <a:t>Podpora je poskytována v souladu s čl. </a:t>
            </a:r>
            <a:r>
              <a:rPr lang="pl-PL" sz="2000" b="1">
                <a:solidFill>
                  <a:srgbClr val="000000"/>
                </a:solidFill>
              </a:rPr>
              <a:t>61 ABER </a:t>
            </a:r>
            <a:r>
              <a:rPr lang="pl-PL" sz="2000">
                <a:solidFill>
                  <a:srgbClr val="000000"/>
                </a:solidFill>
              </a:rPr>
              <a:t>(Zemědělské nařízení o blokových výjimkách)</a:t>
            </a:r>
          </a:p>
          <a:p>
            <a:r>
              <a:rPr lang="pl-PL" sz="2000">
                <a:solidFill>
                  <a:srgbClr val="000000"/>
                </a:solidFill>
              </a:rPr>
              <a:t>Podpora nesmí přesáhnout výši 200 000 EUR na projekt</a:t>
            </a:r>
          </a:p>
          <a:p>
            <a:pPr marL="0" indent="0">
              <a:buNone/>
            </a:pPr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6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9D2B2-E90B-8DA7-A5D2-6B79DBA2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17633"/>
            <a:ext cx="8911687" cy="575426"/>
          </a:xfrm>
        </p:spPr>
        <p:txBody>
          <a:bodyPr>
            <a:normAutofit fontScale="90000"/>
          </a:bodyPr>
          <a:lstStyle/>
          <a:p>
            <a:r>
              <a:rPr lang="cs-CZ" sz="3200" b="1"/>
              <a:t>Fiche 4 – Podnikáme na venkově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2AD97-5FAC-43E7-F848-56184515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477" y="1238865"/>
            <a:ext cx="10264878" cy="54276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>
                <a:solidFill>
                  <a:srgbClr val="000000"/>
                </a:solidFill>
              </a:rPr>
              <a:t>Způsobilé výdaje:</a:t>
            </a:r>
          </a:p>
          <a:p>
            <a:r>
              <a:rPr lang="cs-CZ" sz="2000" u="sng">
                <a:solidFill>
                  <a:srgbClr val="000000"/>
                </a:solidFill>
              </a:rPr>
              <a:t>Zemědělské podnikání</a:t>
            </a:r>
            <a:r>
              <a:rPr lang="cs-CZ" sz="2000">
                <a:solidFill>
                  <a:srgbClr val="000000"/>
                </a:solidFill>
              </a:rPr>
              <a:t> – investice do staveb, strojů, technologií a dalšího vybavení pro zemědělské podnikání, např. o investice pro živočišnou výrobu jako výstavba a rekonstrukce ustájovacích prostor a chovatelských zařízení, skladovacích prostor pro krmiva a druhotné produkty živočišné výroby, nebo investice pro rostlinnou výrobu jako posklizňová úprava, skladování a expedice rostlinné produkce, výstavba a rekonstrukce nosných konstrukcí sadů a chmelnic, výstavba a rekonstrukce skleníků, fóliovníků, nákup mobilních strojů či mobilní oplocení pro pastevní areál</a:t>
            </a:r>
            <a:endParaRPr lang="cs-CZ" sz="2000" u="sng">
              <a:solidFill>
                <a:srgbClr val="000000"/>
              </a:solidFill>
            </a:endParaRPr>
          </a:p>
          <a:p>
            <a:r>
              <a:rPr lang="cs-CZ" sz="2000" u="sng">
                <a:solidFill>
                  <a:srgbClr val="000000"/>
                </a:solidFill>
              </a:rPr>
              <a:t>Zpracování a uvádění na trh produktů </a:t>
            </a:r>
            <a:r>
              <a:rPr lang="cs-CZ" sz="2000">
                <a:solidFill>
                  <a:srgbClr val="000000"/>
                </a:solidFill>
              </a:rPr>
              <a:t>– investice do staveb, strojů, technologií a dalšího vybavení pro zpracování a uvádění produktů na trh. Např. investice související s finální úpravou, balením a značením výrobků, investice do staveb, investice související se skladováním nejen surovin a výrobků, ale i druhotných surovin, investice související s uváděním produktů na trh.</a:t>
            </a:r>
            <a:endParaRPr lang="cs-CZ" sz="2000" u="sng">
              <a:solidFill>
                <a:srgbClr val="000000"/>
              </a:solidFill>
            </a:endParaRPr>
          </a:p>
          <a:p>
            <a:r>
              <a:rPr lang="cs-CZ" sz="2000" u="sng">
                <a:solidFill>
                  <a:srgbClr val="000000"/>
                </a:solidFill>
              </a:rPr>
              <a:t>Nezemědělské podnikání </a:t>
            </a:r>
            <a:r>
              <a:rPr lang="cs-CZ" sz="2000">
                <a:solidFill>
                  <a:srgbClr val="000000"/>
                </a:solidFill>
              </a:rPr>
              <a:t>– investice do staveb, strojů, technologií a dalšího vybavení pro nezemědělské podnikání</a:t>
            </a:r>
          </a:p>
          <a:p>
            <a:endParaRPr lang="cs-CZ" sz="2000">
              <a:solidFill>
                <a:srgbClr val="000000"/>
              </a:solidFill>
            </a:endParaRPr>
          </a:p>
          <a:p>
            <a:r>
              <a:rPr lang="cs-CZ" sz="2000">
                <a:solidFill>
                  <a:srgbClr val="000000"/>
                </a:solidFill>
              </a:rPr>
              <a:t>V případě </a:t>
            </a:r>
            <a:r>
              <a:rPr lang="cs-CZ" sz="2000" b="1">
                <a:solidFill>
                  <a:srgbClr val="000000"/>
                </a:solidFill>
              </a:rPr>
              <a:t>pořízení vozidla </a:t>
            </a:r>
            <a:r>
              <a:rPr lang="cs-CZ" sz="2000">
                <a:solidFill>
                  <a:srgbClr val="000000"/>
                </a:solidFill>
              </a:rPr>
              <a:t>musí mít žadatel/příjemce dotace </a:t>
            </a:r>
            <a:r>
              <a:rPr lang="cs-CZ" sz="2000" b="1">
                <a:solidFill>
                  <a:srgbClr val="000000"/>
                </a:solidFill>
              </a:rPr>
              <a:t>sídlo/trvalé bydliště nebo provozovnu na území příslušné MAS</a:t>
            </a:r>
            <a:r>
              <a:rPr lang="cs-CZ" sz="2000">
                <a:solidFill>
                  <a:srgbClr val="000000"/>
                </a:solidFill>
              </a:rPr>
              <a:t>, a to po celou dobu lhůty vázanosti projektu na účel</a:t>
            </a:r>
          </a:p>
          <a:p>
            <a:endParaRPr lang="cs-CZ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46E7F-5BDB-D7B0-CE83-11FC1372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76" y="306333"/>
            <a:ext cx="8911687" cy="765383"/>
          </a:xfrm>
        </p:spPr>
        <p:txBody>
          <a:bodyPr/>
          <a:lstStyle/>
          <a:p>
            <a:r>
              <a:rPr lang="cs-CZ" b="1"/>
              <a:t>Žádost o dotaci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E0ADC-53AA-31DB-11EB-5D10FBBB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517" y="1071715"/>
            <a:ext cx="10277501" cy="5614220"/>
          </a:xfrm>
        </p:spPr>
        <p:txBody>
          <a:bodyPr>
            <a:normAutofit fontScale="92500" lnSpcReduction="10000"/>
          </a:bodyPr>
          <a:lstStyle/>
          <a:p>
            <a:r>
              <a:rPr lang="pl-PL" sz="1900"/>
              <a:t>ŽoD se podává/registruje </a:t>
            </a:r>
            <a:r>
              <a:rPr lang="pl-PL" sz="1900" b="1"/>
              <a:t>samostatně za každou Fichi – </a:t>
            </a:r>
            <a:r>
              <a:rPr lang="pl-PL" sz="1900"/>
              <a:t>za danou Fichi </a:t>
            </a:r>
            <a:r>
              <a:rPr lang="cs-CZ" sz="1900"/>
              <a:t>je možné administrovat pouze </a:t>
            </a:r>
            <a:r>
              <a:rPr lang="cs-CZ" sz="1900" b="1"/>
              <a:t>jednu ŽoD konkrétního žadatele</a:t>
            </a:r>
          </a:p>
          <a:p>
            <a:r>
              <a:rPr lang="cs-CZ" sz="1900"/>
              <a:t>Žadatel podává ŽoD prostřednictvím </a:t>
            </a:r>
            <a:r>
              <a:rPr lang="cs-CZ" sz="1900" b="1"/>
              <a:t>vlastního účtu na Portálu farmáře (PF)</a:t>
            </a:r>
          </a:p>
          <a:p>
            <a:r>
              <a:rPr lang="cs-CZ" sz="1900"/>
              <a:t>Žádost žadatel vygeneruje ze svého účtu na PF, žádost vyplní a po jejím vyplnění předá na MAS přes PF v termínu </a:t>
            </a:r>
            <a:r>
              <a:rPr lang="cs-CZ" sz="1900" b="1"/>
              <a:t>22. 5. 2024 – 5.6.2024; </a:t>
            </a:r>
            <a:r>
              <a:rPr lang="cs-CZ" sz="1900"/>
              <a:t>po odeslání Žádosti o dotaci do Výzvy MAS bude systémem IS SZIF vygenerováno </a:t>
            </a:r>
            <a:r>
              <a:rPr lang="cs-CZ" sz="1900" b="1"/>
              <a:t>registrační číslo - „Registrace na MAS“  </a:t>
            </a:r>
          </a:p>
          <a:p>
            <a:pPr lvl="1"/>
            <a:r>
              <a:rPr lang="cs-CZ" sz="1900">
                <a:solidFill>
                  <a:schemeClr val="tx1"/>
                </a:solidFill>
              </a:rPr>
              <a:t>Žadatel postupuje dle </a:t>
            </a:r>
            <a:r>
              <a:rPr lang="cs-CZ" sz="1900" b="1">
                <a:solidFill>
                  <a:srgbClr val="0070C0"/>
                </a:solidFill>
              </a:rPr>
              <a:t>Instruktážní listu k žádosti o dotaci Fiche 4 </a:t>
            </a:r>
            <a:r>
              <a:rPr lang="cs-CZ" sz="1900">
                <a:solidFill>
                  <a:schemeClr val="tx1"/>
                </a:solidFill>
              </a:rPr>
              <a:t>a </a:t>
            </a:r>
            <a:r>
              <a:rPr lang="pl-PL" sz="1900" b="1">
                <a:solidFill>
                  <a:srgbClr val="0070C0"/>
                </a:solidFill>
              </a:rPr>
              <a:t>Postupu pro žadatele na podávání Žádosti o dotaci</a:t>
            </a:r>
            <a:r>
              <a:rPr lang="pl-PL" sz="1900">
                <a:solidFill>
                  <a:schemeClr val="tx1"/>
                </a:solidFill>
              </a:rPr>
              <a:t> – viz </a:t>
            </a:r>
            <a:r>
              <a:rPr lang="pl-PL" sz="1900" b="1">
                <a:solidFill>
                  <a:srgbClr val="FF0000"/>
                </a:solidFill>
              </a:rPr>
              <a:t>Navazující dokumentace k výzvě</a:t>
            </a:r>
            <a:r>
              <a:rPr lang="pl-PL" sz="1900">
                <a:solidFill>
                  <a:schemeClr val="tx1"/>
                </a:solidFill>
              </a:rPr>
              <a:t>.</a:t>
            </a:r>
          </a:p>
          <a:p>
            <a:r>
              <a:rPr lang="pl-PL" sz="1900">
                <a:solidFill>
                  <a:schemeClr val="tx1"/>
                </a:solidFill>
              </a:rPr>
              <a:t>MAS provede </a:t>
            </a:r>
            <a:r>
              <a:rPr lang="pl-PL" sz="1900" b="1">
                <a:solidFill>
                  <a:schemeClr val="tx1"/>
                </a:solidFill>
              </a:rPr>
              <a:t>kontrolu formálních náležitostí a přijatelnosti</a:t>
            </a:r>
            <a:r>
              <a:rPr lang="pl-PL" sz="1900">
                <a:solidFill>
                  <a:schemeClr val="tx1"/>
                </a:solidFill>
              </a:rPr>
              <a:t>, v případě potřeby je žadatel vyzván písemnou formou (email, DS) k doplnění.</a:t>
            </a:r>
          </a:p>
          <a:p>
            <a:r>
              <a:rPr lang="pl-PL" sz="1900">
                <a:solidFill>
                  <a:schemeClr val="tx1"/>
                </a:solidFill>
              </a:rPr>
              <a:t>ŽoD, které splní administrativní kontrolu, postupují do </a:t>
            </a:r>
            <a:r>
              <a:rPr lang="pl-PL" sz="1900" b="1">
                <a:solidFill>
                  <a:schemeClr val="tx1"/>
                </a:solidFill>
              </a:rPr>
              <a:t>věceného hodnocení </a:t>
            </a:r>
            <a:r>
              <a:rPr lang="pl-PL" sz="1900">
                <a:solidFill>
                  <a:schemeClr val="tx1"/>
                </a:solidFill>
              </a:rPr>
              <a:t>výběrovou komisí MAS – </a:t>
            </a:r>
            <a:r>
              <a:rPr lang="pl-PL" sz="1900" b="1">
                <a:solidFill>
                  <a:schemeClr val="tx1"/>
                </a:solidFill>
              </a:rPr>
              <a:t>preferenční kritéria </a:t>
            </a:r>
            <a:r>
              <a:rPr lang="pl-PL" sz="1900">
                <a:solidFill>
                  <a:schemeClr val="tx1"/>
                </a:solidFill>
              </a:rPr>
              <a:t>jsou součástí </a:t>
            </a:r>
            <a:r>
              <a:rPr lang="pl-PL" sz="1900" b="1">
                <a:solidFill>
                  <a:srgbClr val="0070C0"/>
                </a:solidFill>
              </a:rPr>
              <a:t>Fiche 4</a:t>
            </a:r>
            <a:r>
              <a:rPr lang="pl-PL" sz="1900">
                <a:solidFill>
                  <a:schemeClr val="tx1"/>
                </a:solidFill>
              </a:rPr>
              <a:t> – viz </a:t>
            </a:r>
            <a:r>
              <a:rPr lang="pl-PL" sz="1900" b="1">
                <a:solidFill>
                  <a:srgbClr val="FF0000"/>
                </a:solidFill>
              </a:rPr>
              <a:t>Dokumenty výzvy</a:t>
            </a:r>
          </a:p>
          <a:p>
            <a:r>
              <a:rPr lang="cs-CZ" sz="1900" b="1"/>
              <a:t>Výběr projektů </a:t>
            </a:r>
            <a:r>
              <a:rPr lang="cs-CZ" sz="1900"/>
              <a:t>je v kompetenci programového výboru, který </a:t>
            </a:r>
            <a:r>
              <a:rPr lang="cs-CZ" sz="1900" b="1"/>
              <a:t>rozhodne o podpoření/nepodpoření projektu </a:t>
            </a:r>
            <a:r>
              <a:rPr lang="cs-CZ" sz="1900"/>
              <a:t>na základě doporučení výběrové komise a s ohledem na finanční prostředky alokované pro danou výzvu/</a:t>
            </a:r>
            <a:r>
              <a:rPr lang="cs-CZ" sz="1900" err="1"/>
              <a:t>Fichi</a:t>
            </a:r>
            <a:endParaRPr lang="cs-CZ" sz="1900"/>
          </a:p>
          <a:p>
            <a:r>
              <a:rPr lang="cs-CZ" sz="1900"/>
              <a:t>Výsledky výběru projektů jsou zveřejněny do 5 pracovních dnů na webových stránkách MAS</a:t>
            </a:r>
          </a:p>
          <a:p>
            <a:endParaRPr lang="cs-CZ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2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A3D3D-5E06-6B3C-EF6D-1FC54933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6" y="417632"/>
            <a:ext cx="8911687" cy="732742"/>
          </a:xfrm>
        </p:spPr>
        <p:txBody>
          <a:bodyPr/>
          <a:lstStyle/>
          <a:p>
            <a:r>
              <a:rPr lang="cs-CZ" b="1"/>
              <a:t>Žádost o dotaci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CCCCC-28C8-72E6-9366-95CA91F0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1" y="1229032"/>
            <a:ext cx="10461523" cy="5358581"/>
          </a:xfrm>
        </p:spPr>
        <p:txBody>
          <a:bodyPr>
            <a:normAutofit/>
          </a:bodyPr>
          <a:lstStyle/>
          <a:p>
            <a:endParaRPr lang="pl-PL" b="1">
              <a:solidFill>
                <a:srgbClr val="FF0000"/>
              </a:solidFill>
            </a:endParaRPr>
          </a:p>
          <a:p>
            <a:r>
              <a:rPr lang="cs-CZ"/>
              <a:t>Schválený žadatel následně finalizuje svoji Žádost o dotaci včetně povinných příloh</a:t>
            </a:r>
          </a:p>
          <a:p>
            <a:r>
              <a:rPr lang="cs-CZ"/>
              <a:t>MAS vybranou Žádost o dotaci </a:t>
            </a:r>
            <a:r>
              <a:rPr lang="cs-CZ" b="1"/>
              <a:t>elektronicky podepíše </a:t>
            </a:r>
            <a:r>
              <a:rPr lang="cs-CZ"/>
              <a:t>a společně s finální verzí povinných. příp. nepovinných příloh předá žadateli přes PF </a:t>
            </a:r>
            <a:r>
              <a:rPr lang="cs-CZ" b="1"/>
              <a:t>minimálně </a:t>
            </a:r>
            <a:r>
              <a:rPr lang="cs-CZ" b="1">
                <a:solidFill>
                  <a:schemeClr val="tx1"/>
                </a:solidFill>
              </a:rPr>
              <a:t>3 pracovní dny před termínem podání na RO SZIF stanoveného ve výzvě MAS – </a:t>
            </a:r>
            <a:r>
              <a:rPr lang="cs-CZ" b="1">
                <a:solidFill>
                  <a:srgbClr val="FF0000"/>
                </a:solidFill>
              </a:rPr>
              <a:t>20. 8. 2024</a:t>
            </a:r>
          </a:p>
          <a:p>
            <a:r>
              <a:rPr lang="cs-CZ"/>
              <a:t>Žadatel podepsanou ŽoD včetně příloh přes PF </a:t>
            </a:r>
            <a:r>
              <a:rPr lang="cs-CZ" b="1"/>
              <a:t>podá</a:t>
            </a:r>
            <a:r>
              <a:rPr lang="cs-CZ"/>
              <a:t> </a:t>
            </a:r>
            <a:r>
              <a:rPr lang="cs-CZ" b="1"/>
              <a:t>na RO SZIF </a:t>
            </a:r>
            <a:r>
              <a:rPr lang="cs-CZ" b="1">
                <a:solidFill>
                  <a:srgbClr val="FF0000"/>
                </a:solidFill>
              </a:rPr>
              <a:t>do 23. 8. 2024 </a:t>
            </a:r>
            <a:r>
              <a:rPr lang="cs-CZ">
                <a:solidFill>
                  <a:schemeClr val="tx1"/>
                </a:solidFill>
              </a:rPr>
              <a:t>- o</a:t>
            </a:r>
            <a:r>
              <a:rPr lang="cs-CZ"/>
              <a:t> podání ŽoD na RO SZIF obdrží žadatel </a:t>
            </a:r>
            <a:r>
              <a:rPr lang="cs-CZ" b="1"/>
              <a:t>potvrzení.</a:t>
            </a:r>
            <a:endParaRPr lang="cs-CZ" b="1">
              <a:solidFill>
                <a:srgbClr val="FF0000"/>
              </a:solidFill>
            </a:endParaRPr>
          </a:p>
          <a:p>
            <a:r>
              <a:rPr lang="cs-CZ"/>
              <a:t>Bez ohledu na datum podání Žádosti o dotaci na RO SZIF žadatelem je </a:t>
            </a:r>
            <a:r>
              <a:rPr lang="cs-CZ" b="1"/>
              <a:t>za termín podání na RO SZIF považováno datum stanovené ve Výzvě MAS</a:t>
            </a:r>
            <a:endParaRPr lang="cs-CZ" b="1">
              <a:solidFill>
                <a:srgbClr val="FF0000"/>
              </a:solidFill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18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7B3C2-47E0-1EBC-58FE-6A038291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83" y="316165"/>
            <a:ext cx="8911687" cy="735886"/>
          </a:xfrm>
        </p:spPr>
        <p:txBody>
          <a:bodyPr>
            <a:normAutofit/>
          </a:bodyPr>
          <a:lstStyle/>
          <a:p>
            <a:r>
              <a:rPr lang="cs-CZ" b="1"/>
              <a:t>Přehled příloh k ŽoD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5F999-4B37-25D9-FD3B-905C4BA1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787" y="1238864"/>
            <a:ext cx="9979742" cy="5230762"/>
          </a:xfrm>
        </p:spPr>
        <p:txBody>
          <a:bodyPr/>
          <a:lstStyle/>
          <a:p>
            <a:pPr>
              <a:buClr>
                <a:srgbClr val="002060"/>
              </a:buClr>
              <a:buFont typeface="+mj-lt"/>
              <a:buAutoNum type="arabicParenR"/>
            </a:pP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Přílohy, které se předkládají při </a:t>
            </a:r>
            <a:r>
              <a:rPr lang="cs-CZ" b="1" u="sng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registrac</a:t>
            </a: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Žádosti o dotaci na MAS</a:t>
            </a:r>
          </a:p>
          <a:p>
            <a:pPr>
              <a:buClr>
                <a:srgbClr val="002060"/>
              </a:buClr>
              <a:buFont typeface="+mj-lt"/>
              <a:buAutoNum type="arabicParenR"/>
            </a:pPr>
            <a:r>
              <a:rPr lang="cs-CZ" b="1" u="sng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Povinné</a:t>
            </a:r>
            <a:r>
              <a:rPr lang="cs-CZ" b="1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přílohy, které se předkládají </a:t>
            </a:r>
            <a:r>
              <a:rPr lang="cs-CZ" b="1" u="sng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nejpozději</a:t>
            </a:r>
            <a:r>
              <a:rPr lang="cs-CZ" b="1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při podání </a:t>
            </a: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Žádosti o dotaci na RO SZIF</a:t>
            </a:r>
          </a:p>
          <a:p>
            <a:pPr>
              <a:buClr>
                <a:srgbClr val="002060"/>
              </a:buClr>
              <a:buFont typeface="+mj-lt"/>
              <a:buAutoNum type="arabicParenR"/>
            </a:pPr>
            <a:r>
              <a:rPr lang="cs-CZ" b="1" u="sng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Nepovinné</a:t>
            </a: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Doporučené přílohy MAS, které jsou podkladem pro získání bodů v preferenčních kritériích</a:t>
            </a:r>
          </a:p>
          <a:p>
            <a:pPr marL="0" indent="0">
              <a:buNone/>
            </a:pPr>
            <a:endParaRPr lang="cs-CZ" b="1">
              <a:solidFill>
                <a:srgbClr val="00206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Přílohy, které se předkládají při </a:t>
            </a:r>
            <a:r>
              <a:rPr lang="cs-CZ" b="1" u="sng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registrac</a:t>
            </a: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Žádosti o dotaci na MAS</a:t>
            </a:r>
            <a:endParaRPr lang="cs-CZ" b="1">
              <a:solidFill>
                <a:srgbClr val="00206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b="1">
                <a:solidFill>
                  <a:srgbClr val="45B0E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otvrzení o konzultaci na MAS –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žadatel k ŽoD přiloží</a:t>
            </a:r>
            <a:r>
              <a:rPr lang="cs-CZ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jako přílohu aktuální tabulku – </a:t>
            </a:r>
            <a:r>
              <a:rPr lang="cs-CZ" b="1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Fiche 4</a:t>
            </a:r>
            <a:r>
              <a:rPr lang="cs-CZ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kterou si stáhne na webu MAS.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okud dále </a:t>
            </a:r>
            <a:r>
              <a:rPr lang="cs-CZ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žadatel doložil všechny přílohy povinné pro podání na RO SZIF již při registraci na MAS a </a:t>
            </a:r>
            <a:r>
              <a:rPr lang="cs-CZ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účastnil se individuální konzultace a semináře pro žadatele, bude mu vydáno potvrzení o konzultaci na MAS.</a:t>
            </a:r>
          </a:p>
          <a:p>
            <a:r>
              <a:rPr lang="cs-CZ" b="1">
                <a:solidFill>
                  <a:srgbClr val="45B0E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yjádření stavebního úřadu</a:t>
            </a:r>
            <a:r>
              <a:rPr lang="cs-CZ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případě, že projekt/část projektu </a:t>
            </a:r>
            <a:r>
              <a:rPr lang="cs-CZ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nepodléhá řízení stavebního úřadu</a:t>
            </a:r>
            <a:r>
              <a:rPr lang="cs-CZ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ale </a:t>
            </a:r>
            <a:r>
              <a:rPr lang="cs-CZ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součástí projektu jsou stavební práce</a:t>
            </a:r>
            <a:r>
              <a:rPr lang="cs-CZ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 tedy i potvrzení, že projekt nevyžaduje příslušné povolení atd.</a:t>
            </a:r>
          </a:p>
          <a:p>
            <a:pPr marL="0" indent="0">
              <a:buNone/>
            </a:pPr>
            <a:endParaRPr lang="cs-CZ" sz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4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7B3C2-47E0-1EBC-58FE-6A038291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183" y="306333"/>
            <a:ext cx="8911687" cy="735886"/>
          </a:xfrm>
        </p:spPr>
        <p:txBody>
          <a:bodyPr/>
          <a:lstStyle/>
          <a:p>
            <a:r>
              <a:rPr lang="cs-CZ" b="1"/>
              <a:t>Přehled příloh k ŽoD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5F999-4B37-25D9-FD3B-905C4BA1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130" y="934065"/>
            <a:ext cx="10472225" cy="58010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b="1" u="sng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</a:t>
            </a:r>
            <a:r>
              <a:rPr lang="cs-CZ" sz="2200" b="1" u="sng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Povinné</a:t>
            </a:r>
            <a:r>
              <a:rPr lang="cs-CZ" sz="2200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přílohy, které se překládají </a:t>
            </a:r>
            <a:r>
              <a:rPr lang="cs-CZ" sz="2200" b="1" u="sng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nejpozději</a:t>
            </a:r>
            <a:r>
              <a:rPr lang="cs-CZ" sz="2200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při podání Žádosti o dotaci na RO SZIF:</a:t>
            </a:r>
          </a:p>
          <a:p>
            <a:r>
              <a:rPr lang="cs-CZ" sz="2200" b="1">
                <a:solidFill>
                  <a:srgbClr val="45B0E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cs-CZ" sz="22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otodokumentace výchozího stavu – </a:t>
            </a:r>
            <a:r>
              <a:rPr lang="cs-CZ" sz="22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před realizací v případě, že </a:t>
            </a:r>
            <a:r>
              <a:rPr lang="cs-CZ" sz="2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součástí projektu jsou stavební výdaje</a:t>
            </a:r>
          </a:p>
          <a:p>
            <a:r>
              <a:rPr lang="cs-CZ" sz="2200" b="1">
                <a:solidFill>
                  <a:srgbClr val="45B0E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cs-CZ" sz="22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dpovídající </a:t>
            </a:r>
            <a:r>
              <a:rPr lang="cs-CZ" sz="2200" b="1" u="sng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platné a pravomocné</a:t>
            </a:r>
            <a:r>
              <a:rPr lang="cs-CZ" sz="22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povolení stavebního úřadu - </a:t>
            </a:r>
            <a:r>
              <a:rPr lang="cs-CZ" sz="2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případě, že </a:t>
            </a:r>
            <a:r>
              <a:rPr lang="cs-CZ" sz="22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projekt/část projektu podléhá řízení stavebního úřadu</a:t>
            </a:r>
            <a:r>
              <a:rPr lang="cs-CZ" sz="22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s-CZ" sz="2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např. pravomocné stavební povolení, souhlas s provedením ohlášeného stavebního záměru, územní souhlas, územní rozhodnutí, veřejnoprávní smlouva apod.)</a:t>
            </a:r>
          </a:p>
          <a:p>
            <a:r>
              <a:rPr lang="cs-CZ" sz="2200" b="1">
                <a:solidFill>
                  <a:srgbClr val="45B0E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 sz="22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rojektová dokumentace </a:t>
            </a:r>
            <a:r>
              <a:rPr lang="cs-CZ" sz="22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ověřená stavebním úřadem </a:t>
            </a:r>
            <a:r>
              <a:rPr lang="cs-CZ" sz="2200" b="1">
                <a:solidFill>
                  <a:srgbClr val="60CAF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cs-CZ" sz="2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případě, že projekt/část projektu podléhá řízení stavebního úřadu</a:t>
            </a:r>
          </a:p>
          <a:p>
            <a:r>
              <a:rPr lang="cs-CZ" sz="22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Prohlášení o zařazení podniku do kategorie mikropodniků, malých a středních podniků - </a:t>
            </a:r>
            <a:r>
              <a:rPr lang="cs-CZ" sz="2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elektronický PDF formulář je dokládán na SZIF prostřednictvím Portálu farmáře v sekci “Průřezové přílohy”. </a:t>
            </a:r>
          </a:p>
          <a:p>
            <a:r>
              <a:rPr lang="cs-CZ" sz="22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Identifikace příjemců dotací, u nichž je prokázání vyžadováno</a:t>
            </a:r>
            <a:r>
              <a:rPr lang="cs-CZ" sz="2200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cs-CZ" sz="22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elektronický PDF formulář je dokládán na SZIF prostřednictvím Portálu farmáře v sekci “Průřezové přílohy”</a:t>
            </a:r>
          </a:p>
          <a:p>
            <a:pPr marL="0" indent="0">
              <a:buNone/>
            </a:pPr>
            <a:r>
              <a:rPr lang="cs-CZ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900" b="1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projektu vyžadujícího posouzení vlivu záměru na životní prostředí</a:t>
            </a:r>
            <a:r>
              <a:rPr lang="cs-CZ" sz="19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dle přílohy č. 1 zákona č. 100/2001 Sb., o posuzování vlivů na životní prostředí </a:t>
            </a:r>
            <a:r>
              <a:rPr lang="cs-CZ" sz="1900" i="1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(např. elektrárny, zpracování uhlí, ..)</a:t>
            </a:r>
          </a:p>
          <a:p>
            <a:r>
              <a:rPr lang="cs-CZ" sz="1900" b="1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Souhlasné stanovisko Ministerstva životního prostředí</a:t>
            </a:r>
            <a:r>
              <a:rPr lang="cs-CZ" sz="19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 případě, kdy předmětem dotace bude výstavba/rekonstrukce oplocení pastevního areálu nebo chov vodní drůbeže, lesní a polní cesty, stezky</a:t>
            </a:r>
            <a:endParaRPr lang="cs-CZ" sz="2800" i="1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1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7B3C2-47E0-1EBC-58FE-6A038291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183" y="306333"/>
            <a:ext cx="8911687" cy="735886"/>
          </a:xfrm>
        </p:spPr>
        <p:txBody>
          <a:bodyPr/>
          <a:lstStyle/>
          <a:p>
            <a:r>
              <a:rPr lang="cs-CZ" b="1"/>
              <a:t>Přehled příloh k ŽoD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5F999-4B37-25D9-FD3B-905C4BA1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130" y="934065"/>
            <a:ext cx="10472225" cy="5801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</a:t>
            </a:r>
            <a:r>
              <a:rPr lang="cs-CZ" b="1" u="sng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Nepovinné</a:t>
            </a:r>
            <a:r>
              <a:rPr lang="cs-CZ" b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Doporučené přílohy MAS, které jsou podkladem pro získání bodů v preferenčních kritériích</a:t>
            </a:r>
          </a:p>
          <a:p>
            <a:r>
              <a:rPr lang="cs-CZ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Bodové zvýhodnění pro preferenční kritérium - „Projekt zahrnuje využití stávající stavby“ </a:t>
            </a:r>
            <a:r>
              <a:rPr lang="cs-CZ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výpis z katastru nemovitostí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starší než jeden měsíc od podání Žádosti o dotaci (dostačující je </a:t>
            </a:r>
            <a:r>
              <a:rPr lang="cs-CZ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náhled do elektronické verze KN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vyznačením lokalizace předmětu projektu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odpovídajícím měřítku, ze které bude patrné číslo popisné/evidenční). Pokud se jedná o spoluvlastnictví, nájem/pacht/výpůjčka, věcné břemeno atd. žadatel tuto skutečnost popíše v žádosti a </a:t>
            </a:r>
            <a:r>
              <a:rPr lang="cs-CZ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prokáže uspořádání právních vztahů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(např. smlouva).</a:t>
            </a:r>
          </a:p>
          <a:p>
            <a:r>
              <a:rPr lang="cs-CZ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Bodové zvýhodnění pro preferenční kritérium - „Velikost žadatele“ -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žadatel doloží </a:t>
            </a:r>
            <a:r>
              <a:rPr lang="cs-CZ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výpis zaměstnanců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který zaměstnavatel eviduje pro Českou správu sociálního zabezpečení.</a:t>
            </a:r>
          </a:p>
          <a:p>
            <a:r>
              <a:rPr lang="cs-CZ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Bodové zvýhodnění pro preferenční kritérium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cs-CZ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„Účast na semináři/webináři MAS a individuální konzultaci k dané výzvě“ </a:t>
            </a:r>
            <a:r>
              <a:rPr lang="cs-CZ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cs-C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Žadatel prokáže </a:t>
            </a:r>
            <a:r>
              <a:rPr lang="cs-CZ" sz="1800" b="1">
                <a:solidFill>
                  <a:srgbClr val="45B0E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splnění formou aktuální tabulky </a:t>
            </a:r>
            <a:r>
              <a:rPr lang="cs-C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b="1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Fiche 4</a:t>
            </a:r>
            <a:r>
              <a:rPr lang="cs-CZ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kterou si stáhne na webu MAS a připojí k Žádosti o dotaci jako přílohu. Pokud budou doloženy rovněž povinné přílohy pro podání na RO SZIF již k registraci na MAS, bude </a:t>
            </a:r>
            <a:r>
              <a:rPr lang="cs-CZ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vydáno potvrzení o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konzultaci</a:t>
            </a:r>
            <a:endParaRPr lang="cs-CZ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i="1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60D79F-87E7-0654-16A2-17631166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08" y="5375696"/>
            <a:ext cx="6657176" cy="14059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FD0055C-24A3-519B-EB96-3E0B79DAC4A6}"/>
              </a:ext>
            </a:extLst>
          </p:cNvPr>
          <p:cNvSpPr/>
          <p:nvPr/>
        </p:nvSpPr>
        <p:spPr>
          <a:xfrm>
            <a:off x="5014452" y="5923935"/>
            <a:ext cx="1386348" cy="299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9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20BA7-6BCA-7D3D-5582-5B541295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CE76D-CD00-4EBF-F85C-ABEF840D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Základní informace </a:t>
            </a:r>
          </a:p>
          <a:p>
            <a:r>
              <a:rPr lang="cs-CZ"/>
              <a:t>Obecné podmínky a Specifické podmínky</a:t>
            </a:r>
          </a:p>
          <a:p>
            <a:r>
              <a:rPr lang="cs-CZ"/>
              <a:t>Způsobilé a nezpůsobilé výdaje</a:t>
            </a:r>
          </a:p>
          <a:p>
            <a:r>
              <a:rPr lang="cs-CZ"/>
              <a:t>Fiche 4</a:t>
            </a:r>
          </a:p>
          <a:p>
            <a:r>
              <a:rPr lang="cs-CZ"/>
              <a:t>Žádost o dotaci, přílohy k ŽoD</a:t>
            </a:r>
          </a:p>
          <a:p>
            <a:r>
              <a:rPr lang="cs-CZ"/>
              <a:t>Veřejné zakázky</a:t>
            </a:r>
          </a:p>
          <a:p>
            <a:r>
              <a:rPr lang="cs-CZ"/>
              <a:t>Publicita</a:t>
            </a:r>
          </a:p>
          <a:p>
            <a:r>
              <a:rPr lang="cs-CZ"/>
              <a:t>Portál farmáře</a:t>
            </a:r>
          </a:p>
        </p:txBody>
      </p:sp>
    </p:spTree>
    <p:extLst>
      <p:ext uri="{BB962C8B-B14F-4D97-AF65-F5344CB8AC3E}">
        <p14:creationId xmlns:p14="http://schemas.microsoft.com/office/powerpoint/2010/main" val="299967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A3D3D-5E06-6B3C-EF6D-1FC54933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6" y="417632"/>
            <a:ext cx="8911687" cy="732742"/>
          </a:xfrm>
        </p:spPr>
        <p:txBody>
          <a:bodyPr/>
          <a:lstStyle/>
          <a:p>
            <a:r>
              <a:rPr lang="cs-CZ" b="1"/>
              <a:t>Žádost o dotaci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CCCCC-28C8-72E6-9366-95CA91F0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61" y="1229032"/>
            <a:ext cx="10461523" cy="5358581"/>
          </a:xfrm>
        </p:spPr>
        <p:txBody>
          <a:bodyPr>
            <a:normAutofit/>
          </a:bodyPr>
          <a:lstStyle/>
          <a:p>
            <a:r>
              <a:rPr lang="cs-CZ"/>
              <a:t>Požadované bodové hodnocení v ŽoD je pro žadatele </a:t>
            </a:r>
            <a:r>
              <a:rPr lang="cs-CZ" b="1"/>
              <a:t>závazné od registrace ŽoD na MAS</a:t>
            </a:r>
            <a:r>
              <a:rPr lang="cs-CZ"/>
              <a:t> - nemůže být ze strany žadatele/příjemce jakkoliv měněno a upravováno – </a:t>
            </a:r>
            <a:r>
              <a:rPr lang="cs-CZ" b="1">
                <a:solidFill>
                  <a:schemeClr val="tx1"/>
                </a:solidFill>
              </a:rPr>
              <a:t>zvážit pečlivě PK!</a:t>
            </a:r>
            <a:endParaRPr lang="cs-CZ">
              <a:solidFill>
                <a:schemeClr val="tx1"/>
              </a:solidFill>
            </a:endParaRPr>
          </a:p>
          <a:p>
            <a:pPr lvl="1"/>
            <a:r>
              <a:rPr lang="cs-CZ" b="1"/>
              <a:t>v případě zřejmých chyb změní bodové hodnocení MAS v ŽoD 	</a:t>
            </a:r>
          </a:p>
          <a:p>
            <a:pPr lvl="1"/>
            <a:r>
              <a:rPr lang="cs-CZ" b="1"/>
              <a:t>Bodové hodnocení může změnit MAS </a:t>
            </a:r>
            <a:r>
              <a:rPr lang="cs-CZ"/>
              <a:t>na základě podkladů uvedených žadatelem v ŽoD dotaci či dodaných příloh, a to rozhodnutím Výběrového orgánu MAS</a:t>
            </a:r>
          </a:p>
          <a:p>
            <a:pPr lvl="1"/>
            <a:r>
              <a:rPr lang="cs-CZ"/>
              <a:t>Nelze navýšit bodové hodnocení preferenčního kritéria žadatele, pokud se k danému kritériu žadatel nechce zavázat.</a:t>
            </a:r>
          </a:p>
          <a:p>
            <a:r>
              <a:rPr lang="cs-CZ"/>
              <a:t>Není možné dodatečné navýšení výše dotace ze strany žadatele po výběru na MAS</a:t>
            </a:r>
          </a:p>
          <a:p>
            <a:r>
              <a:rPr lang="cs-CZ"/>
              <a:t>Pokud získají dva a více projektů stejný počet bodů postupuje se podle dokumentu </a:t>
            </a:r>
            <a:r>
              <a:rPr lang="cs-CZ" b="1">
                <a:solidFill>
                  <a:srgbClr val="0070C0"/>
                </a:solidFill>
              </a:rPr>
              <a:t>Způsob výběru projektů na MAS</a:t>
            </a:r>
            <a:r>
              <a:rPr lang="pl-PL" b="1">
                <a:solidFill>
                  <a:srgbClr val="0070C0"/>
                </a:solidFill>
              </a:rPr>
              <a:t> </a:t>
            </a:r>
            <a:r>
              <a:rPr lang="pl-PL" i="1">
                <a:solidFill>
                  <a:schemeClr val="tx1"/>
                </a:solidFill>
              </a:rPr>
              <a:t>(viz dále)</a:t>
            </a:r>
          </a:p>
          <a:p>
            <a:r>
              <a:rPr lang="pl-PL" b="1" i="1">
                <a:solidFill>
                  <a:schemeClr val="tx1"/>
                </a:solidFill>
              </a:rPr>
              <a:t>Nově</a:t>
            </a:r>
            <a:r>
              <a:rPr lang="pl-PL" i="1">
                <a:solidFill>
                  <a:schemeClr val="tx1"/>
                </a:solidFill>
              </a:rPr>
              <a:t> MAS posuzuje ŽoD z </a:t>
            </a:r>
            <a:r>
              <a:rPr lang="pl-PL" b="1" i="1">
                <a:solidFill>
                  <a:schemeClr val="tx1"/>
                </a:solidFill>
              </a:rPr>
              <a:t>hlediska přidané hodnoty </a:t>
            </a:r>
            <a:r>
              <a:rPr lang="pl-PL" i="1">
                <a:solidFill>
                  <a:schemeClr val="tx1"/>
                </a:solidFill>
              </a:rPr>
              <a:t>projektu pro území MAS – pokud ŽoD nemá přidanou hodnotu, bude ukončena její administrace – </a:t>
            </a:r>
            <a:r>
              <a:rPr lang="pl-PL" b="1" i="1">
                <a:solidFill>
                  <a:srgbClr val="0070C0"/>
                </a:solidFill>
              </a:rPr>
              <a:t>Dokument definující přidanou hodnotu</a:t>
            </a:r>
            <a:r>
              <a:rPr lang="pl-PL" i="1">
                <a:solidFill>
                  <a:schemeClr val="tx1"/>
                </a:solidFill>
              </a:rPr>
              <a:t> je součástí výzvy MAS (viz dále)</a:t>
            </a:r>
            <a:endParaRPr lang="pl-PL" b="1">
              <a:solidFill>
                <a:srgbClr val="FF0000"/>
              </a:solidFill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73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D727F-A3E6-8020-AFA9-94BE3ED5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680" y="191490"/>
            <a:ext cx="8911687" cy="752406"/>
          </a:xfrm>
        </p:spPr>
        <p:txBody>
          <a:bodyPr/>
          <a:lstStyle/>
          <a:p>
            <a:r>
              <a:rPr lang="cs-CZ" b="1"/>
              <a:t>Způsob výběru projektů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179F3-9DCF-4099-15F1-63991ECC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680" y="943896"/>
            <a:ext cx="10218507" cy="5722614"/>
          </a:xfrm>
        </p:spPr>
        <p:txBody>
          <a:bodyPr>
            <a:normAutofit/>
          </a:bodyPr>
          <a:lstStyle/>
          <a:p>
            <a:r>
              <a:rPr lang="cs-CZ" sz="1700"/>
              <a:t>Dokument </a:t>
            </a:r>
            <a:r>
              <a:rPr lang="cs-CZ" sz="1700" b="1"/>
              <a:t>definuje mj. postup v případě shodného počtu bodů a podporu hraničního projektu</a:t>
            </a:r>
          </a:p>
          <a:p>
            <a:r>
              <a:rPr lang="cs-CZ" sz="1700"/>
              <a:t>V případě </a:t>
            </a:r>
            <a:r>
              <a:rPr lang="cs-CZ" sz="1700" b="1"/>
              <a:t>shodného počtu bodů </a:t>
            </a:r>
            <a:r>
              <a:rPr lang="cs-CZ" sz="1700"/>
              <a:t>v rámci věcného hodnocení, je pořadí projektů stanoveno dle těchto uvedených podmínek: </a:t>
            </a:r>
          </a:p>
          <a:p>
            <a:pPr lvl="1"/>
            <a:r>
              <a:rPr lang="cs-CZ" sz="1700"/>
              <a:t>1. </a:t>
            </a:r>
            <a:r>
              <a:rPr lang="pl-PL" sz="1700"/>
              <a:t>Místo realizace v obci s nižším počtem obyvatel</a:t>
            </a:r>
          </a:p>
          <a:p>
            <a:pPr lvl="1"/>
            <a:r>
              <a:rPr lang="pl-PL" sz="1700">
                <a:solidFill>
                  <a:srgbClr val="000000"/>
                </a:solidFill>
              </a:rPr>
              <a:t>2. Dosud nepodpořený žadatel v rámci PR SP SZP</a:t>
            </a:r>
          </a:p>
          <a:p>
            <a:pPr lvl="1"/>
            <a:r>
              <a:rPr lang="cs-CZ" sz="1700" b="0" i="0" u="none" strike="noStrike" baseline="0">
                <a:solidFill>
                  <a:srgbClr val="000000"/>
                </a:solidFill>
              </a:rPr>
              <a:t>3. Vyšší vlastní výdaje (celkové - způsobilé)</a:t>
            </a:r>
          </a:p>
          <a:p>
            <a:pPr lvl="1"/>
            <a:r>
              <a:rPr lang="cs-CZ" sz="1700" b="0" i="0" u="none" strike="noStrike" baseline="0">
                <a:solidFill>
                  <a:srgbClr val="000000"/>
                </a:solidFill>
              </a:rPr>
              <a:t>pokud se projekty shodují v první podmínce, popř. nelze první podmínku použít, rozhoduje druhá podmínka, a pokud ani druhá podmínka nerozhodne, rozhoduje třetí podmínka. Nerozhodne-li ani třetí stanovená podmínka, vytvoří dotčené projekty společnou skupinu, ke které musí být přistupováno stejně, tzn. buď bude podpořena celá skupina, nebo ani jeden projekt ze skupiny.</a:t>
            </a:r>
            <a:endParaRPr lang="cs-CZ" sz="1700" b="1" i="0" u="none" strike="noStrike" baseline="0">
              <a:solidFill>
                <a:srgbClr val="000000"/>
              </a:solidFill>
            </a:endParaRPr>
          </a:p>
          <a:p>
            <a:r>
              <a:rPr lang="cs-CZ" sz="1700" b="1" i="0" u="none" strike="noStrike" baseline="0">
                <a:solidFill>
                  <a:srgbClr val="000000"/>
                </a:solidFill>
              </a:rPr>
              <a:t>Hraniční projekt: </a:t>
            </a:r>
          </a:p>
          <a:p>
            <a:pPr lvl="1"/>
            <a:r>
              <a:rPr lang="cs-CZ" sz="1700" i="0" u="none" strike="noStrike" baseline="0">
                <a:solidFill>
                  <a:srgbClr val="000000"/>
                </a:solidFill>
              </a:rPr>
              <a:t>projekt, který je prvním nevybraným projektem v některé z vyhlášených </a:t>
            </a:r>
            <a:r>
              <a:rPr lang="cs-CZ" sz="1700" i="0" u="none" strike="noStrike" baseline="0" err="1">
                <a:solidFill>
                  <a:srgbClr val="000000"/>
                </a:solidFill>
              </a:rPr>
              <a:t>Fichí</a:t>
            </a:r>
            <a:r>
              <a:rPr lang="cs-CZ" sz="1700" i="0" u="none" strike="noStrike" baseline="0">
                <a:solidFill>
                  <a:srgbClr val="000000"/>
                </a:solidFill>
              </a:rPr>
              <a:t>, a zároveň splňuje minimální stanovenou bodovou hranici. Tento projekt podpořit lze, i když alokace stanovená na výzvu již není dostačující na podporu tohoto projektu v plné výši a i když tím dojde k překročení rezervované alokace MAS pro celé programové období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57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D727F-A3E6-8020-AFA9-94BE3ED5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59" y="275303"/>
            <a:ext cx="10412360" cy="904568"/>
          </a:xfrm>
        </p:spPr>
        <p:txBody>
          <a:bodyPr>
            <a:normAutofit fontScale="90000"/>
          </a:bodyPr>
          <a:lstStyle/>
          <a:p>
            <a:r>
              <a:rPr lang="cs-CZ" b="1"/>
              <a:t>Definice přidané hodnoty pro území MAS SKCH, z. 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179F3-9DCF-4099-15F1-63991ECC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463" y="1081549"/>
            <a:ext cx="10114065" cy="55011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může být </a:t>
            </a:r>
            <a:r>
              <a:rPr lang="cs-CZ" sz="1800" b="1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různorodá</a:t>
            </a: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závisí na zaměření daného projektu a jeho cílech</a:t>
            </a: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Projekt má přidanou hodnotu, pokud přináší efekty, které by nepřinesl, jestliže by byl realizován z jiných zdrojů, jestliže spočívá v posilování místní spolupráce, v rozvoji sociální soudržnosti a partnerství mezi aktéry v regionu, ve zvyšování konkurenceschopnosti místních podniků apod. Může se jednat například o: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podporu </a:t>
            </a:r>
            <a:r>
              <a:rPr lang="cs-CZ" sz="1800" kern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prvožadatelů</a:t>
            </a: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kteří by bez pomoci MAS o dotaci nežádali;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podporu inovativních projektů, které přináší nová řešení v místním kontextu;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sdílení zkušeností s přípravou a realizací projektu doma i v zahraničí;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zapojování se do dalších aktivit MAS;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šíření povědomí a rozvoj společné vize o území MAS SKCH, z. s;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realizací projektu dojde k podnícení dalších investic či aktivit na území MAS SKCH, z. s. </a:t>
            </a:r>
            <a:endParaRPr lang="cs-CZ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kern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Hodnocení projektu a jeho přidané hodnoty pro území MAS SKCH, z. s. bude posuzováno na základě výše uvedených hledisek, přičemž postačí splnit alespoň jedno z nich. Pokud MAS vyhodnotí, že Žádost o dotaci by bylo možné financovat z jiné intervence SP SZP, nebo nemá přidanou hodnotu, ukončí její administraci.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7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EC108-F829-8321-4484-E0A211B0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211155"/>
            <a:ext cx="10264877" cy="735623"/>
          </a:xfrm>
        </p:spPr>
        <p:txBody>
          <a:bodyPr>
            <a:normAutofit/>
          </a:bodyPr>
          <a:lstStyle/>
          <a:p>
            <a:r>
              <a:rPr lang="cs-CZ" sz="3200" b="1"/>
              <a:t>Přehled dalších příloh v různých fázích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45DB7-F4C1-E929-C584-6884FA22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9" y="1101212"/>
            <a:ext cx="10097728" cy="5388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Povinné přílohy předkládané </a:t>
            </a:r>
            <a:r>
              <a:rPr lang="cs-CZ" sz="1900" b="1" u="sng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 podání Žádosti o dotaci </a:t>
            </a:r>
            <a:r>
              <a:rPr lang="cs-CZ" sz="1900" b="1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 RO SZIF v daném termínu</a:t>
            </a:r>
          </a:p>
          <a:p>
            <a:r>
              <a:rPr lang="cs-CZ" sz="170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Kompletní </a:t>
            </a:r>
            <a:r>
              <a:rPr lang="cs-CZ" sz="1700" b="1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dokumentaci k </a:t>
            </a:r>
            <a:r>
              <a:rPr lang="cs-CZ" sz="1700" b="1">
                <a:solidFill>
                  <a:srgbClr val="000000"/>
                </a:solidFill>
              </a:rPr>
              <a:t>cenovému marketingu/VŘ v otevřeném řízení/zakázce dle ZZVZ včetně aktualizovaného formuláře ŽoD </a:t>
            </a:r>
            <a:r>
              <a:rPr lang="cs-CZ" sz="1700">
                <a:solidFill>
                  <a:srgbClr val="000000"/>
                </a:solidFill>
              </a:rPr>
              <a:t>žadatel předloží na RO SZIF </a:t>
            </a:r>
            <a:r>
              <a:rPr lang="cs-CZ" sz="1700" b="1">
                <a:solidFill>
                  <a:srgbClr val="000000"/>
                </a:solidFill>
              </a:rPr>
              <a:t>do 70. kalendářního dne </a:t>
            </a:r>
            <a:r>
              <a:rPr lang="cs-CZ" sz="1700">
                <a:solidFill>
                  <a:srgbClr val="000000"/>
                </a:solidFill>
              </a:rPr>
              <a:t>od </a:t>
            </a:r>
            <a:r>
              <a:rPr lang="cs-CZ" sz="1700" b="1">
                <a:solidFill>
                  <a:srgbClr val="000000"/>
                </a:solidFill>
              </a:rPr>
              <a:t>podání ŽoD na RO SZIF </a:t>
            </a:r>
            <a:r>
              <a:rPr lang="cs-CZ" sz="1700">
                <a:solidFill>
                  <a:srgbClr val="000000"/>
                </a:solidFill>
              </a:rPr>
              <a:t>uvedeného ve výzvě MAS (70 kal. dnů od 23. 8. 2024, tj. </a:t>
            </a:r>
            <a:r>
              <a:rPr lang="cs-CZ" sz="1700" b="1">
                <a:solidFill>
                  <a:srgbClr val="FF0000"/>
                </a:solidFill>
              </a:rPr>
              <a:t>do 1. 11. 2024) </a:t>
            </a:r>
            <a:r>
              <a:rPr lang="cs-CZ" sz="1700" b="1">
                <a:solidFill>
                  <a:srgbClr val="0070C0"/>
                </a:solidFill>
              </a:rPr>
              <a:t>– dle Seznamu dokumentace k CN/VŘ/ZZVZ</a:t>
            </a:r>
          </a:p>
          <a:p>
            <a:r>
              <a:rPr lang="cs-CZ" sz="17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 MAS žadatel předloží kompletní dokumentaci nejpozději 14 kalendářních dnů před doložením na RO SZIF, tj. do </a:t>
            </a:r>
            <a:r>
              <a:rPr lang="cs-CZ" sz="1700" b="1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18. 10. 2024</a:t>
            </a:r>
            <a:r>
              <a:rPr lang="cs-CZ" sz="170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 MAS aktualizovaný formulář ŽoD el. podepíše</a:t>
            </a:r>
            <a:endParaRPr lang="cs-CZ" sz="1700" b="1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0" u="none" strike="noStrike" baseline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900" b="1" i="0" u="none" strike="noStrike" baseline="0">
                <a:solidFill>
                  <a:srgbClr val="002060"/>
                </a:solidFill>
              </a:rPr>
              <a:t>Povinné přílohy předkládané při podpisu Dohody</a:t>
            </a:r>
          </a:p>
          <a:p>
            <a:pPr marL="0" indent="0">
              <a:buNone/>
            </a:pPr>
            <a:r>
              <a:rPr lang="cs-CZ" sz="170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S platností od května </a:t>
            </a:r>
            <a:r>
              <a:rPr lang="cs-CZ" sz="1700">
                <a:solidFill>
                  <a:schemeClr val="tx1"/>
                </a:solidFill>
                <a:cs typeface="Times New Roman" panose="02020603050405020304" pitchFamily="18" charset="0"/>
              </a:rPr>
              <a:t>již </a:t>
            </a:r>
            <a:r>
              <a:rPr lang="cs-CZ" sz="1700" b="1">
                <a:solidFill>
                  <a:schemeClr val="tx1"/>
                </a:solidFill>
                <a:cs typeface="Times New Roman" panose="02020603050405020304" pitchFamily="18" charset="0"/>
              </a:rPr>
              <a:t>není povinností </a:t>
            </a:r>
            <a:r>
              <a:rPr lang="cs-CZ" sz="1700">
                <a:solidFill>
                  <a:schemeClr val="tx1"/>
                </a:solidFill>
                <a:cs typeface="Times New Roman" panose="02020603050405020304" pitchFamily="18" charset="0"/>
              </a:rPr>
              <a:t>dokládat potvrzení FÚ o bezdlužnosti</a:t>
            </a:r>
          </a:p>
          <a:p>
            <a:pPr>
              <a:buFont typeface="+mj-lt"/>
              <a:buAutoNum type="arabicParenR"/>
            </a:pPr>
            <a:r>
              <a:rPr lang="cs-CZ" sz="170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Pouze v případě, že mezi předchozím podáním </a:t>
            </a:r>
            <a:r>
              <a:rPr lang="cs-CZ" sz="1700" i="0" u="sng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Prohlášení o zařazení podniku do kategorie mikropodniků, malých či středních podniků </a:t>
            </a:r>
            <a:r>
              <a:rPr lang="cs-CZ" sz="170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a podepsáním Dohody bylo uzavřeno další účetní období či došlo ke změně vlastnické struktury podniku </a:t>
            </a:r>
          </a:p>
          <a:p>
            <a:pPr>
              <a:buFont typeface="+mj-lt"/>
              <a:buAutoNum type="arabicParenR"/>
            </a:pPr>
            <a:r>
              <a:rPr lang="cs-CZ" sz="170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Čestné prohlášení k </a:t>
            </a:r>
            <a:r>
              <a:rPr lang="cs-CZ" sz="1700" i="1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de minimis </a:t>
            </a:r>
            <a:r>
              <a:rPr lang="cs-CZ" sz="170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v případě </a:t>
            </a:r>
            <a:r>
              <a:rPr lang="pl-PL" sz="170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že je podpora poskytována v režimu de minimis</a:t>
            </a:r>
            <a:endParaRPr lang="cs-CZ" sz="1700" i="0" u="none" strike="noStrike" baseline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742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EC108-F829-8321-4484-E0A211B0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211155"/>
            <a:ext cx="10264877" cy="735623"/>
          </a:xfrm>
        </p:spPr>
        <p:txBody>
          <a:bodyPr>
            <a:normAutofit/>
          </a:bodyPr>
          <a:lstStyle/>
          <a:p>
            <a:r>
              <a:rPr lang="cs-CZ" sz="3200" b="1"/>
              <a:t>Přehled dalších příloh v různých fázích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45DB7-F4C1-E929-C584-6884FA22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820" y="845574"/>
            <a:ext cx="10382864" cy="5801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0" u="none" strike="noStrike" baseline="0">
                <a:solidFill>
                  <a:srgbClr val="002060"/>
                </a:solidFill>
                <a:latin typeface="Aptos" panose="020B0004020202020204" pitchFamily="34" charset="0"/>
              </a:rPr>
              <a:t>Povinné přílohy předkládané při podání Žádosti o platbu na SZIF</a:t>
            </a:r>
            <a:endParaRPr lang="cs-CZ" sz="20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ompletní </a:t>
            </a:r>
            <a:r>
              <a:rPr lang="cs-CZ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dokumentace ke zrealizovanému přímému nákupu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dle seznamu dokumentace k přímému nákupu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cs-CZ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>
              <a:solidFill>
                <a:srgbClr val="00206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EB7F4D-8773-B1D2-5149-9EFE2D44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0" y="1956619"/>
            <a:ext cx="9021462" cy="43753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3789DA-B287-2999-F49D-DB6AD16F1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252" y="2706057"/>
            <a:ext cx="5629844" cy="352759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2522BCD-EE3A-9683-784C-3C47BF68A1E0}"/>
              </a:ext>
            </a:extLst>
          </p:cNvPr>
          <p:cNvSpPr/>
          <p:nvPr/>
        </p:nvSpPr>
        <p:spPr>
          <a:xfrm>
            <a:off x="1415845" y="5466735"/>
            <a:ext cx="1209368" cy="3588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233AD2D3-892E-B7A6-B011-E5E373B4AB58}"/>
              </a:ext>
            </a:extLst>
          </p:cNvPr>
          <p:cNvSpPr/>
          <p:nvPr/>
        </p:nvSpPr>
        <p:spPr>
          <a:xfrm>
            <a:off x="6886621" y="3342968"/>
            <a:ext cx="5305379" cy="2753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5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EC108-F829-8321-4484-E0A211B0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211155"/>
            <a:ext cx="10264877" cy="735623"/>
          </a:xfrm>
        </p:spPr>
        <p:txBody>
          <a:bodyPr>
            <a:normAutofit/>
          </a:bodyPr>
          <a:lstStyle/>
          <a:p>
            <a:r>
              <a:rPr lang="cs-CZ" sz="3200" b="1"/>
              <a:t>Přehled dalších příloh v různých fázích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45DB7-F4C1-E929-C584-6884FA22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820" y="1111045"/>
            <a:ext cx="10264876" cy="553580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Doklad o vedení (popř. zřízení) bankovního účtu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ve vlastnictví příjemce dotace, na který bude příjemci dotace poskytnuta dotace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Účetní/daňové doklady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související s realizací projektu (např. faktury vč. výrobních čísel strojů, či technologií, paragony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Doklad o uhrazení závazku dodavateli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(např. </a:t>
            </a: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výpis z bankovního účtu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včetně smlouvy o zřízení/vedení účtu ve vlastnictví příjemce dotace, pokud byla úhrada prováděna z jiného účtu, než na který bude poskytnuta dotace, pokladní doklad, na kterém oprávněná osoba potvrdí příjem hotovosti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 případě nákupu vozidla </a:t>
            </a: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technický průkaz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respektive technické osvědčení v případě, že se jedná o stroje, které podléhají schválení vozidla k provozu na pozemních komunikacích a budou využívány mimo uzavřený areál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 případě, že projekt/část projektu podléhá řízení stavebního úřadu, pak </a:t>
            </a: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kolaudační souhlas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nebo oznámení stavebnímu úřadu o užívání stavby nebo souhlas se změnou v užívání stavby, povolení ke zkušebnímu provozu nebo povolení k předčasnému užívání stavby před jejím úplným dokončením podle stavebního zákona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83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EC108-F829-8321-4484-E0A211B0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211155"/>
            <a:ext cx="10264877" cy="735623"/>
          </a:xfrm>
        </p:spPr>
        <p:txBody>
          <a:bodyPr>
            <a:normAutofit/>
          </a:bodyPr>
          <a:lstStyle/>
          <a:p>
            <a:r>
              <a:rPr lang="cs-CZ" sz="3200" b="1"/>
              <a:t>Přehled dalších příloh v různých fázích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45DB7-F4C1-E929-C584-6884FA22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820" y="1111045"/>
            <a:ext cx="10264876" cy="553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 případě, že projekt/část projektu podléhá řízení stavebního úřadu a v průběhu realizace projektu </a:t>
            </a: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došlo ke změnám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oproti původní dokumentaci, </a:t>
            </a: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pak dokumentace skutečného provedení stavby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ověřená stavebním úřadem předkládaná k řízení stavebního úřadu v souladu se stavebním zákonem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Soupiska účetních/daňových dokladů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 výdajům, ze kterých je stanovena dotace – je součástí elektronického formuláře Žádosti o platbu</a:t>
            </a:r>
            <a:endParaRPr lang="cs-CZ" b="1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Dodatek/dodatky ke smlouvě </a:t>
            </a:r>
            <a:r>
              <a:rPr lang="cs-CZ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 dodavatelem na zakázky projektu (v případě, že byly s dodavatelem uzavřeny</a:t>
            </a:r>
            <a:endParaRPr lang="cs-CZ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Aptos" panose="020B0004020202020204" pitchFamily="34" charset="0"/>
              </a:rPr>
              <a:t>Soupis stavebních prací s výkazem výměr a položkový rozpočet fakturovaných výdajů správně rozdělený do odpovídajících kódů výdajů, ze kterých je stanovena dotace 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Aptos" panose="020B0004020202020204" pitchFamily="34" charset="0"/>
              </a:rPr>
              <a:t>Fotodokumentace předmětu dotace pořízená v místě realizace</a:t>
            </a:r>
          </a:p>
          <a:p>
            <a:pPr marL="0" indent="0">
              <a:buNone/>
            </a:pPr>
            <a:endParaRPr lang="cs-CZ" sz="1800" b="1" i="0" u="none" strike="noStrike" baseline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s-CZ" sz="1800" b="1" i="0" u="none" strike="noStrike" baseline="0">
                <a:solidFill>
                  <a:srgbClr val="002060"/>
                </a:solidFill>
                <a:latin typeface="Aptos" panose="020B0004020202020204" pitchFamily="34" charset="0"/>
              </a:rPr>
              <a:t>Povinné přílohy předkládané po proplacení projektu</a:t>
            </a:r>
            <a:endParaRPr lang="cs-CZ" sz="1800" b="0" i="0" u="none" strike="noStrike" baseline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Aptos" panose="020B0004020202020204" pitchFamily="34" charset="0"/>
              </a:rPr>
              <a:t>Monitorovací zpráva k projektu na formuláři zveřejněném na Portálu farmáře. Zpráva je odevzdávána každoročně do 31. 7. po celou dobu vázanosti projektu na účel </a:t>
            </a:r>
          </a:p>
          <a:p>
            <a:pPr marL="0" indent="0">
              <a:buNone/>
            </a:pPr>
            <a:endParaRPr lang="cs-CZ" sz="1800" b="1" i="0" u="none" strike="noStrike" baseline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cs-CZ" sz="1800" b="1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23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AFD5E-CC58-716B-0C7F-7377E4BE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680" y="407800"/>
            <a:ext cx="8911687" cy="467271"/>
          </a:xfrm>
        </p:spPr>
        <p:txBody>
          <a:bodyPr>
            <a:normAutofit/>
          </a:bodyPr>
          <a:lstStyle/>
          <a:p>
            <a:r>
              <a:rPr lang="cs-CZ" sz="2400" b="1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Administrativní kontrola na RO SZIF </a:t>
            </a:r>
            <a:endParaRPr lang="cs-CZ" sz="44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78DCE-766C-673E-8B77-AFAC9661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680" y="1179871"/>
            <a:ext cx="9717932" cy="4731351"/>
          </a:xfrm>
        </p:spPr>
        <p:txBody>
          <a:bodyPr/>
          <a:lstStyle/>
          <a:p>
            <a:r>
              <a:rPr lang="cs-CZ"/>
              <a:t>SZIF provede administrativní kontrolu, kontrolu přijatelnosti a kontrolu dokumentace po podání Žádosti o dotaci </a:t>
            </a:r>
            <a:r>
              <a:rPr lang="cs-CZ" b="1"/>
              <a:t>v případě přímého nákupu do 70 kal. dnů </a:t>
            </a:r>
            <a:r>
              <a:rPr lang="cs-CZ"/>
              <a:t>od finálního data podání Žádosti o dotaci na RO SZIF uvedeného ve Výzvě MAS.</a:t>
            </a:r>
          </a:p>
          <a:p>
            <a:r>
              <a:rPr lang="cs-CZ"/>
              <a:t>V případě povinnosti doložit dokumentaci k výběru dodavatele formou CN,VŘ nebo ZZVZ provede SZIF administrativní kontrolu </a:t>
            </a:r>
            <a:r>
              <a:rPr lang="cs-CZ" b="1"/>
              <a:t>až po doručení všech relevantních příloh a aktualizovaného formuláře Žádosti o dotaci do 140 kal. dnů</a:t>
            </a:r>
          </a:p>
          <a:p>
            <a:r>
              <a:rPr lang="cs-CZ" sz="1800"/>
              <a:t>V případě zjištěných odstranitelných nedostatků je žadatel vyzván k doplnění, které musí být provedeno v termínu do 21 kalendářních dnů od doručení Žádosti o doplnění, dodatečné doplnění 14 kal. Dnů.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809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2A87D-DB65-20B8-54FF-F10F56EE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54" y="306333"/>
            <a:ext cx="8911687" cy="716222"/>
          </a:xfrm>
        </p:spPr>
        <p:txBody>
          <a:bodyPr/>
          <a:lstStyle/>
          <a:p>
            <a:r>
              <a:rPr lang="cs-CZ" b="1"/>
              <a:t>Veřejné zakázky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0F212-245E-133B-0228-7C0F8027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854" y="1022555"/>
            <a:ext cx="9786758" cy="5732206"/>
          </a:xfrm>
        </p:spPr>
        <p:txBody>
          <a:bodyPr>
            <a:normAutofit lnSpcReduction="10000"/>
          </a:bodyPr>
          <a:lstStyle/>
          <a:p>
            <a:r>
              <a:rPr lang="cs-CZ" b="1"/>
              <a:t>Povinnost žadatele/příjemce řídit se Pravidly pro konečné žadatele a </a:t>
            </a:r>
            <a:r>
              <a:rPr lang="cs-CZ" b="1">
                <a:solidFill>
                  <a:srgbClr val="0070C0"/>
                </a:solidFill>
              </a:rPr>
              <a:t>Příručkou pro zadávání Zakázek SP SZP </a:t>
            </a:r>
            <a:r>
              <a:rPr lang="cs-CZ" b="1"/>
              <a:t>– </a:t>
            </a:r>
            <a:r>
              <a:rPr lang="pl-PL" sz="1800">
                <a:solidFill>
                  <a:schemeClr val="tx1"/>
                </a:solidFill>
              </a:rPr>
              <a:t>viz </a:t>
            </a:r>
            <a:r>
              <a:rPr lang="pl-PL" sz="1800" b="1">
                <a:solidFill>
                  <a:srgbClr val="FF0000"/>
                </a:solidFill>
              </a:rPr>
              <a:t>Navazující dokumentace k výzvě</a:t>
            </a:r>
          </a:p>
          <a:p>
            <a:endParaRPr lang="pl-PL" b="1">
              <a:solidFill>
                <a:srgbClr val="FF0000"/>
              </a:solidFill>
            </a:endParaRPr>
          </a:p>
          <a:p>
            <a:endParaRPr lang="pl-PL" sz="1800" b="1">
              <a:solidFill>
                <a:srgbClr val="FF0000"/>
              </a:solidFill>
            </a:endParaRPr>
          </a:p>
          <a:p>
            <a:endParaRPr lang="pl-PL" b="1">
              <a:solidFill>
                <a:srgbClr val="FF0000"/>
              </a:solidFill>
            </a:endParaRPr>
          </a:p>
          <a:p>
            <a:endParaRPr lang="pl-PL" sz="1800" b="1">
              <a:solidFill>
                <a:srgbClr val="FF0000"/>
              </a:solidFill>
            </a:endParaRPr>
          </a:p>
          <a:p>
            <a:endParaRPr lang="pl-PL" b="1">
              <a:solidFill>
                <a:srgbClr val="FF0000"/>
              </a:solidFill>
            </a:endParaRPr>
          </a:p>
          <a:p>
            <a:endParaRPr lang="pl-PL" sz="1800" b="1">
              <a:solidFill>
                <a:srgbClr val="FF0000"/>
              </a:solidFill>
            </a:endParaRPr>
          </a:p>
          <a:p>
            <a:endParaRPr lang="pl-PL" b="1">
              <a:solidFill>
                <a:srgbClr val="FF0000"/>
              </a:solidFill>
            </a:endParaRPr>
          </a:p>
          <a:p>
            <a:endParaRPr lang="pl-PL" sz="1800" b="1">
              <a:solidFill>
                <a:srgbClr val="FF0000"/>
              </a:solidFill>
            </a:endParaRPr>
          </a:p>
          <a:p>
            <a:endParaRPr lang="pl-PL" b="1">
              <a:solidFill>
                <a:srgbClr val="FF0000"/>
              </a:solidFill>
            </a:endParaRPr>
          </a:p>
          <a:p>
            <a:endParaRPr lang="pl-PL" sz="1800" b="1">
              <a:solidFill>
                <a:srgbClr val="FF0000"/>
              </a:solidFill>
            </a:endParaRP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SZIF doporučuje mít k dispozici porovnání srovnatelných produktů, služeb jako </a:t>
            </a:r>
            <a:r>
              <a:rPr lang="cs-CZ" sz="1800" b="1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doklad realizace nákupu za ceny v místě a čase obvyklé</a:t>
            </a:r>
            <a:r>
              <a:rPr lang="cs-CZ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např. veřejné nabídky z internetu, ceníkové podklady, e-mailové nabídky </a:t>
            </a:r>
            <a:r>
              <a:rPr lang="cs-CZ" sz="1800" b="1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zdoby realizace přímého nákupu a aktualizace ŽoD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pl-PL" sz="1800" b="1">
              <a:solidFill>
                <a:srgbClr val="FF0000"/>
              </a:solidFill>
            </a:endParaRPr>
          </a:p>
          <a:p>
            <a:endParaRPr lang="pl-PL" sz="1800" b="1">
              <a:solidFill>
                <a:srgbClr val="FF0000"/>
              </a:solidFill>
            </a:endParaRPr>
          </a:p>
          <a:p>
            <a:endParaRPr lang="pl-PL" b="1">
              <a:solidFill>
                <a:srgbClr val="FF0000"/>
              </a:solidFill>
            </a:endParaRPr>
          </a:p>
          <a:p>
            <a:endParaRPr lang="cs-CZ" b="1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9465B2-BBD8-8EF3-11AE-CD1ADB87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1" y="1647077"/>
            <a:ext cx="11595289" cy="35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5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12ABF-F1CE-E01A-6B0A-596ECBB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60" y="397968"/>
            <a:ext cx="8911687" cy="772071"/>
          </a:xfrm>
        </p:spPr>
        <p:txBody>
          <a:bodyPr/>
          <a:lstStyle/>
          <a:p>
            <a:r>
              <a:rPr lang="cs-CZ" b="1"/>
              <a:t>Stanovení správného režimu zakázky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D19A4-F3A6-4F6E-1671-EF2C607A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135" y="1238865"/>
            <a:ext cx="9695477" cy="4672357"/>
          </a:xfrm>
        </p:spPr>
        <p:txBody>
          <a:bodyPr/>
          <a:lstStyle/>
          <a:p>
            <a:r>
              <a:rPr lang="cs-CZ"/>
              <a:t>Pokud jsou dodavatel i žadatel neplátci DPH, posuzuje/hodnotí se nabídka dle konečné nabídnuté ceny dodavatele (pokud zadavatel nestanoví jinak- §115 ZZVZ). Režim zakázky se stanoví dle tabulky: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5CF63A-F618-4CC0-86E0-FF9DABB7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" y="2248546"/>
            <a:ext cx="12032961" cy="39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6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6BD8745-5BAC-5ECE-DA53-86060354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cs-CZ" b="0" i="0" u="none" strike="noStrike" baseline="0">
                <a:latin typeface="Arial" panose="020B0604020202020204" pitchFamily="34" charset="0"/>
              </a:rPr>
              <a:t> </a:t>
            </a:r>
            <a:r>
              <a:rPr lang="cs-CZ" b="1" i="0" u="none" strike="noStrike" baseline="0">
                <a:latin typeface="Arial" panose="020B0604020202020204" pitchFamily="34" charset="0"/>
              </a:rPr>
              <a:t>Základní informace</a:t>
            </a:r>
            <a:endParaRPr lang="cs-CZ" b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47" name="Picture 4" descr="Kalendář">
            <a:extLst>
              <a:ext uri="{FF2B5EF4-FFF2-40B4-BE49-F238E27FC236}">
                <a16:creationId xmlns:a16="http://schemas.microsoft.com/office/drawing/2014/main" id="{21BFF4BF-0FB2-EF95-C691-EE5A026ED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1" r="34790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B1876-F8A8-3AD6-DEE1-8BCB9F755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286" y="1592826"/>
            <a:ext cx="7242496" cy="45597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/>
              <a:t>Termín vyhlášení výzvy: </a:t>
            </a:r>
            <a:r>
              <a:rPr lang="cs-CZ" b="1"/>
              <a:t>6. 5. 2024</a:t>
            </a:r>
          </a:p>
          <a:p>
            <a:pPr>
              <a:lnSpc>
                <a:spcPct val="90000"/>
              </a:lnSpc>
            </a:pPr>
            <a:r>
              <a:rPr lang="cs-CZ"/>
              <a:t>Termín pro příjem žádostí na MAS: 22. 5. – </a:t>
            </a:r>
            <a:r>
              <a:rPr lang="cs-CZ" b="1"/>
              <a:t>5. 6. 2024 </a:t>
            </a:r>
          </a:p>
          <a:p>
            <a:pPr>
              <a:lnSpc>
                <a:spcPct val="90000"/>
              </a:lnSpc>
            </a:pPr>
            <a:r>
              <a:rPr lang="cs-CZ"/>
              <a:t>Termín podání</a:t>
            </a:r>
            <a:r>
              <a:rPr lang="cs-CZ" b="1"/>
              <a:t> </a:t>
            </a:r>
            <a:r>
              <a:rPr lang="cs-CZ"/>
              <a:t>na RO SZIF: </a:t>
            </a:r>
            <a:r>
              <a:rPr lang="cs-CZ" b="1"/>
              <a:t>23. 8. 2024</a:t>
            </a:r>
          </a:p>
          <a:p>
            <a:pPr>
              <a:lnSpc>
                <a:spcPct val="90000"/>
              </a:lnSpc>
            </a:pPr>
            <a:endParaRPr lang="cs-CZ" b="1"/>
          </a:p>
          <a:p>
            <a:pPr>
              <a:lnSpc>
                <a:spcPct val="90000"/>
              </a:lnSpc>
            </a:pPr>
            <a:r>
              <a:rPr lang="cs-CZ" b="1"/>
              <a:t>Alokace výzvy: 4 000 000 Kč</a:t>
            </a:r>
          </a:p>
          <a:p>
            <a:pPr>
              <a:lnSpc>
                <a:spcPct val="90000"/>
              </a:lnSpc>
            </a:pPr>
            <a:r>
              <a:rPr lang="cs-CZ" b="1"/>
              <a:t>Výše Dotace: 50% </a:t>
            </a:r>
          </a:p>
          <a:p>
            <a:pPr>
              <a:lnSpc>
                <a:spcPct val="90000"/>
              </a:lnSpc>
            </a:pPr>
            <a:r>
              <a:rPr lang="cs-CZ" b="1"/>
              <a:t>Min. výše způsobilých výdajů: 100 tis. Kč/projekt</a:t>
            </a:r>
          </a:p>
          <a:p>
            <a:pPr>
              <a:lnSpc>
                <a:spcPct val="90000"/>
              </a:lnSpc>
            </a:pPr>
            <a:r>
              <a:rPr lang="cs-CZ" b="1"/>
              <a:t>Max. výše způsobilých výdajů: 2 mil. Kč/projekt</a:t>
            </a:r>
          </a:p>
          <a:p>
            <a:pPr>
              <a:lnSpc>
                <a:spcPct val="90000"/>
              </a:lnSpc>
            </a:pPr>
            <a:r>
              <a:rPr lang="pt-BR" b="0" i="0" u="none" strike="noStrike" baseline="0">
                <a:latin typeface="ArialMT"/>
              </a:rPr>
              <a:t>Výzva se vztahuje na celé území MAS</a:t>
            </a:r>
            <a:endParaRPr lang="cs-CZ" b="0" i="0" u="none" strike="noStrike" baseline="0">
              <a:latin typeface="ArialMT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cs-CZ" sz="1000" b="1" i="0" u="none" strike="noStrike" baseline="0">
              <a:solidFill>
                <a:srgbClr val="FF0000"/>
              </a:solidFill>
              <a:latin typeface="ArialM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cs-CZ" b="1" i="0" u="none" strike="noStrike" baseline="0">
                <a:solidFill>
                  <a:srgbClr val="FF0000"/>
                </a:solidFill>
                <a:latin typeface="ArialMT"/>
              </a:rPr>
              <a:t>„Registrace“</a:t>
            </a:r>
            <a:r>
              <a:rPr lang="cs-CZ" b="1" i="0" u="none" strike="noStrike" baseline="0">
                <a:latin typeface="ArialMT"/>
              </a:rPr>
              <a:t> na MAS	X	„</a:t>
            </a:r>
            <a:r>
              <a:rPr lang="cs-CZ" b="1" i="0" u="none" strike="noStrike" baseline="0">
                <a:solidFill>
                  <a:srgbClr val="FF0000"/>
                </a:solidFill>
                <a:latin typeface="ArialMT"/>
              </a:rPr>
              <a:t>Podání“</a:t>
            </a:r>
            <a:r>
              <a:rPr lang="cs-CZ" b="1" i="0" u="none" strike="noStrike" baseline="0">
                <a:latin typeface="ArialMT"/>
              </a:rPr>
              <a:t> na RO SZIF</a:t>
            </a:r>
          </a:p>
          <a:p>
            <a:pPr marL="0" indent="0">
              <a:lnSpc>
                <a:spcPct val="90000"/>
              </a:lnSpc>
              <a:buNone/>
            </a:pPr>
            <a:endParaRPr lang="cs-CZ" i="1">
              <a:latin typeface="ArialMT"/>
            </a:endParaRPr>
          </a:p>
          <a:p>
            <a:pPr>
              <a:lnSpc>
                <a:spcPct val="90000"/>
              </a:lnSpc>
            </a:pPr>
            <a:r>
              <a:rPr lang="cs-CZ" i="1" u="none" strike="noStrike" baseline="0">
                <a:latin typeface="ArialMT"/>
              </a:rPr>
              <a:t>Průběžné konzultace poskytuje kancelář MAS</a:t>
            </a:r>
          </a:p>
          <a:p>
            <a:pPr>
              <a:lnSpc>
                <a:spcPct val="90000"/>
              </a:lnSpc>
            </a:pPr>
            <a:r>
              <a:rPr lang="cs-CZ">
                <a:latin typeface="ArialMT"/>
              </a:rPr>
              <a:t>Zveřejnění výzvy na </a:t>
            </a:r>
            <a:r>
              <a:rPr lang="cs-CZ">
                <a:latin typeface="ArialMT"/>
                <a:hlinkClick r:id="rId3"/>
              </a:rPr>
              <a:t>webu MAS</a:t>
            </a:r>
            <a:endParaRPr lang="cs-CZ" b="0" i="0" u="none" strike="noStrike" baseline="0">
              <a:latin typeface="ArialMT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i="1" u="none" strike="noStrike" baseline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849912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3FB50-A446-2567-1452-CC599EA3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cs-CZ" sz="3200" b="1"/>
              <a:t>Publicita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29C13-5E22-4D7F-3C00-20734E3E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žadatel/příjemce dotace je povinen dodržovat ustanovení týkající se požadavků na publicitu v souladu s </a:t>
            </a:r>
            <a:r>
              <a:rPr lang="cs-CZ" b="1">
                <a:solidFill>
                  <a:srgbClr val="0070C0"/>
                </a:solidFill>
              </a:rPr>
              <a:t>Příručkou pro publicitu SP SZP 2023–2027 </a:t>
            </a:r>
            <a:r>
              <a:rPr lang="cs-CZ">
                <a:solidFill>
                  <a:srgbClr val="000000"/>
                </a:solidFill>
              </a:rPr>
              <a:t>– viz </a:t>
            </a:r>
            <a:r>
              <a:rPr lang="pl-PL" b="1">
                <a:solidFill>
                  <a:srgbClr val="FF0000"/>
                </a:solidFill>
              </a:rPr>
              <a:t>Navazující dokumentace k výzvě</a:t>
            </a:r>
          </a:p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AD2E3E-8BCF-6CB7-9303-DBE02978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51" y="137406"/>
            <a:ext cx="6199747" cy="672059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02B18CC-84E5-3A54-1716-2F02545004DA}"/>
              </a:ext>
            </a:extLst>
          </p:cNvPr>
          <p:cNvSpPr/>
          <p:nvPr/>
        </p:nvSpPr>
        <p:spPr>
          <a:xfrm>
            <a:off x="6096000" y="3244645"/>
            <a:ext cx="6096000" cy="31168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8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19C4F-4566-CAAC-9D82-393EC4C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08" y="329382"/>
            <a:ext cx="8911687" cy="1280890"/>
          </a:xfrm>
        </p:spPr>
        <p:txBody>
          <a:bodyPr/>
          <a:lstStyle/>
          <a:p>
            <a:r>
              <a:rPr lang="cs-CZ"/>
              <a:t>Portál farmáře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D9560-A7AC-268D-7650-CFB57D5C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947" y="1356851"/>
            <a:ext cx="9819098" cy="5171767"/>
          </a:xfrm>
        </p:spPr>
        <p:txBody>
          <a:bodyPr/>
          <a:lstStyle/>
          <a:p>
            <a:r>
              <a:rPr lang="cs-CZ"/>
              <a:t>Portál farmáře slouží k odeslání žádosti na MAS s automatickou registrací.</a:t>
            </a:r>
          </a:p>
          <a:p>
            <a:r>
              <a:rPr lang="cs-CZ" b="1"/>
              <a:t>Konzultace či doplnění žádosti o dotaci probíhá </a:t>
            </a:r>
            <a:r>
              <a:rPr lang="cs-CZ" b="1" u="sng"/>
              <a:t>mimo</a:t>
            </a:r>
            <a:r>
              <a:rPr lang="cs-CZ" b="1"/>
              <a:t> Portál farmáře (písemná komunikace a osobní jednání).</a:t>
            </a:r>
          </a:p>
          <a:p>
            <a:r>
              <a:rPr lang="cs-CZ"/>
              <a:t>Portál farmáře slouží k předání žádosti o dotaci žadateli po procesu výběru žádosti, kdy MAS stvrdí platnost žádosti svým elektronickým podpisem a předá ji žadateli k následnému podání žádosti na SZIF.</a:t>
            </a:r>
          </a:p>
          <a:p>
            <a:r>
              <a:rPr lang="cs-CZ"/>
              <a:t>Vstup přes www.szif.cz nebo přes www.eagri.cz</a:t>
            </a:r>
          </a:p>
          <a:p>
            <a:r>
              <a:rPr lang="cs-CZ"/>
              <a:t>Za strany SZIF jsou žadateli do schránky na Portálu farmáře zasílány informace o průběhu administrace podaných žádostí, nejprve však do datové schránky.</a:t>
            </a:r>
          </a:p>
        </p:txBody>
      </p:sp>
    </p:spTree>
    <p:extLst>
      <p:ext uri="{BB962C8B-B14F-4D97-AF65-F5344CB8AC3E}">
        <p14:creationId xmlns:p14="http://schemas.microsoft.com/office/powerpoint/2010/main" val="4098560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9EF2F-866A-4925-1DB1-14151507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191E91-3E83-C758-C5BF-EFA6248E5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2CD266-0525-03D1-62A1-A0E0C9CF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0" y="98323"/>
            <a:ext cx="12203500" cy="638029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EB87E6AD-BA8C-38C7-959A-1E9FE434C008}"/>
              </a:ext>
            </a:extLst>
          </p:cNvPr>
          <p:cNvSpPr/>
          <p:nvPr/>
        </p:nvSpPr>
        <p:spPr>
          <a:xfrm>
            <a:off x="9114503" y="1905000"/>
            <a:ext cx="1730478" cy="562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23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22E40A-378B-5543-EDCA-3F7DD021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30"/>
            <a:ext cx="12192000" cy="66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91BCF94-D6B0-E831-9DE6-7C619CDD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" y="757084"/>
            <a:ext cx="11818729" cy="5371479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C3DAE421-FBD4-D830-F8B7-964AEDEB169B}"/>
              </a:ext>
            </a:extLst>
          </p:cNvPr>
          <p:cNvSpPr/>
          <p:nvPr/>
        </p:nvSpPr>
        <p:spPr>
          <a:xfrm>
            <a:off x="9920748" y="1386348"/>
            <a:ext cx="875071" cy="491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5EB8D67-3E81-A333-3A94-3C821C8C1AA3}"/>
              </a:ext>
            </a:extLst>
          </p:cNvPr>
          <p:cNvSpPr/>
          <p:nvPr/>
        </p:nvSpPr>
        <p:spPr>
          <a:xfrm>
            <a:off x="9365226" y="2797278"/>
            <a:ext cx="2520112" cy="1430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243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0AB30EC-D8B2-561C-0784-CF84EE44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/>
              <a:t>HARMONOGRAM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Kalendář na stole">
            <a:extLst>
              <a:ext uri="{FF2B5EF4-FFF2-40B4-BE49-F238E27FC236}">
                <a16:creationId xmlns:a16="http://schemas.microsoft.com/office/drawing/2014/main" id="{CC653BE0-7A20-9BC0-9473-4C0126264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4" r="44351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E1D26-FF70-35DF-0208-787A47C1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586661" cy="293001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cs-CZ"/>
              <a:t>Registrace ŽoD na MAS: do </a:t>
            </a:r>
            <a:r>
              <a:rPr lang="cs-CZ" b="1"/>
              <a:t>5. 6. 2024</a:t>
            </a:r>
          </a:p>
          <a:p>
            <a:pPr>
              <a:spcBef>
                <a:spcPts val="2400"/>
              </a:spcBef>
            </a:pPr>
            <a:r>
              <a:rPr lang="cs-CZ" b="1"/>
              <a:t>Hodnocení a výběr ŽoD na MAS: 31. 7. 2024</a:t>
            </a:r>
          </a:p>
          <a:p>
            <a:pPr>
              <a:spcBef>
                <a:spcPts val="2400"/>
              </a:spcBef>
            </a:pPr>
            <a:r>
              <a:rPr lang="cs-CZ" b="1"/>
              <a:t>Termín podání na RO SZIF: 23. 8. 2024</a:t>
            </a:r>
          </a:p>
          <a:p>
            <a:pPr>
              <a:spcBef>
                <a:spcPts val="2400"/>
              </a:spcBef>
            </a:pPr>
            <a:r>
              <a:rPr lang="cs-CZ" b="1"/>
              <a:t>Doložení CM/VŘ na MAS: 18. 10. 2024</a:t>
            </a:r>
          </a:p>
          <a:p>
            <a:pPr>
              <a:spcBef>
                <a:spcPts val="2400"/>
              </a:spcBef>
            </a:pPr>
            <a:r>
              <a:rPr lang="cs-CZ" b="1"/>
              <a:t>Doložení CM/VŘ na RO SZIF: 1. 11. 2024</a:t>
            </a:r>
          </a:p>
          <a:p>
            <a:endParaRPr lang="cs-CZ" b="1"/>
          </a:p>
          <a:p>
            <a:endParaRPr 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42D476F-8223-0537-2942-61EB6199E26B}"/>
              </a:ext>
            </a:extLst>
          </p:cNvPr>
          <p:cNvSpPr txBox="1">
            <a:spLocks/>
          </p:cNvSpPr>
          <p:nvPr/>
        </p:nvSpPr>
        <p:spPr>
          <a:xfrm>
            <a:off x="6483096" y="4891401"/>
            <a:ext cx="5586661" cy="117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b="1">
                <a:hlinkClick r:id="rId3"/>
              </a:rPr>
              <a:t>Preferenční kritéria 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523558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3D7CAB-755A-0A91-D020-2310C3E1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1" y="648929"/>
            <a:ext cx="8915399" cy="3117040"/>
          </a:xfrm>
        </p:spPr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0374F3-9E76-CD1A-B1E0-2284FD6A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0115" y="3429000"/>
            <a:ext cx="9484801" cy="3138948"/>
          </a:xfrm>
        </p:spPr>
        <p:txBody>
          <a:bodyPr>
            <a:normAutofit/>
          </a:bodyPr>
          <a:lstStyle/>
          <a:p>
            <a:endParaRPr lang="cs-CZ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20. 5. 2024 v Luži</a:t>
            </a:r>
          </a:p>
          <a:p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Denisa Šlemrová</a:t>
            </a:r>
          </a:p>
          <a:p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slemrova@masskch.cz</a:t>
            </a:r>
            <a:endParaRPr lang="cs-CZ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725 546 380</a:t>
            </a:r>
          </a:p>
          <a:p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426460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AA8D4CA-7D42-0616-7E26-F4636B3F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002" y="122665"/>
            <a:ext cx="8911687" cy="824113"/>
          </a:xfrm>
        </p:spPr>
        <p:txBody>
          <a:bodyPr/>
          <a:lstStyle/>
          <a:p>
            <a:r>
              <a:rPr lang="cs-CZ"/>
              <a:t>masskch.cz/vyzvy/prv-szp/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FE1A5F9-04EE-FBDA-D1DD-12FCD314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>
                <a:solidFill>
                  <a:srgbClr val="FF0000"/>
                </a:solidFill>
              </a:rPr>
              <a:t>Foto webu, navazující dokumentace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6351D9-8951-A205-6D06-03459FF0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8" y="855168"/>
            <a:ext cx="11902722" cy="60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8A9826-6F70-F0A9-5CB3-7F733B77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8AE8ED-7C6F-FCC7-6FAA-73DF3C83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5" y="0"/>
            <a:ext cx="9259070" cy="58280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96A535-E5D2-504E-59FA-613A84C5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478" y="1681317"/>
            <a:ext cx="6028647" cy="51766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896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035C6-87E1-5C74-A51A-CB26D9ED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A6769-496F-0489-718A-832B698A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EB65F7-0F4E-88C4-40B1-C7E51BDA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18" y="0"/>
            <a:ext cx="679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9426E-6823-BC60-6785-110FE5C0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33" y="220092"/>
            <a:ext cx="9922764" cy="591071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CB43C-079E-3AE4-BB6C-23144ED3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390" y="811163"/>
            <a:ext cx="10270803" cy="5826745"/>
          </a:xfrm>
        </p:spPr>
        <p:txBody>
          <a:bodyPr>
            <a:normAutofit/>
          </a:bodyPr>
          <a:lstStyle/>
          <a:p>
            <a:pPr algn="l"/>
            <a:r>
              <a:rPr lang="cs-CZ" sz="1600" b="0" i="0" u="none" strike="noStrike" baseline="0">
                <a:solidFill>
                  <a:srgbClr val="000000"/>
                </a:solidFill>
              </a:rPr>
              <a:t>Financování </a:t>
            </a:r>
            <a:r>
              <a:rPr lang="cs-CZ" sz="1600" b="1" i="0" u="none" strike="noStrike" baseline="0">
                <a:solidFill>
                  <a:srgbClr val="000000"/>
                </a:solidFill>
              </a:rPr>
              <a:t>ex-post</a:t>
            </a:r>
            <a:r>
              <a:rPr lang="cs-CZ" sz="1600" b="0" i="0" u="none" strike="noStrike" baseline="0">
                <a:solidFill>
                  <a:srgbClr val="000000"/>
                </a:solidFill>
              </a:rPr>
              <a:t> – žadatel si financování realizace projektu nejprve zajišťuje z vlastních zdrojů </a:t>
            </a:r>
          </a:p>
          <a:p>
            <a:r>
              <a:rPr lang="cs-CZ" sz="1600" b="0" i="0" u="none" strike="noStrike" baseline="0">
                <a:solidFill>
                  <a:srgbClr val="000000"/>
                </a:solidFill>
              </a:rPr>
              <a:t>Projekt mus</a:t>
            </a:r>
            <a:r>
              <a:rPr lang="cs-CZ" sz="1600">
                <a:solidFill>
                  <a:srgbClr val="000000"/>
                </a:solidFill>
              </a:rPr>
              <a:t>í být </a:t>
            </a:r>
            <a:r>
              <a:rPr lang="cs-CZ" sz="1600" b="1">
                <a:solidFill>
                  <a:srgbClr val="000000"/>
                </a:solidFill>
              </a:rPr>
              <a:t>funkčním celkem - </a:t>
            </a:r>
            <a:r>
              <a:rPr lang="cs-CZ" sz="1600">
                <a:solidFill>
                  <a:srgbClr val="000000"/>
                </a:solidFill>
              </a:rPr>
              <a:t>tím je takový projekt, jehož výsledkem je plně provozuschopný, účinný a účelný celek ve smyslu plnění cílů intervence/Fiche/projektu, a to bez realizace dalších projektů</a:t>
            </a:r>
            <a:endParaRPr lang="cs-CZ" sz="1600" b="1">
              <a:solidFill>
                <a:srgbClr val="000000"/>
              </a:solidFill>
            </a:endParaRPr>
          </a:p>
          <a:p>
            <a:r>
              <a:rPr lang="cs-CZ" sz="1600" i="0" u="none" strike="noStrike" baseline="0">
                <a:solidFill>
                  <a:srgbClr val="000000"/>
                </a:solidFill>
              </a:rPr>
              <a:t>Délka realizace projektu </a:t>
            </a:r>
            <a:r>
              <a:rPr lang="cs-CZ" sz="1600" b="1" i="0" u="none" strike="noStrike" baseline="0">
                <a:solidFill>
                  <a:srgbClr val="000000"/>
                </a:solidFill>
              </a:rPr>
              <a:t>– max. 24 měsíců </a:t>
            </a:r>
            <a:r>
              <a:rPr lang="cs-CZ" sz="1600" i="0" u="none" strike="noStrike" baseline="0">
                <a:solidFill>
                  <a:srgbClr val="000000"/>
                </a:solidFill>
              </a:rPr>
              <a:t>od podpisu Dohody</a:t>
            </a:r>
            <a:r>
              <a:rPr lang="cs-CZ" sz="1600" b="1" i="0" u="none" strike="noStrike" baseline="0">
                <a:solidFill>
                  <a:srgbClr val="000000"/>
                </a:solidFill>
              </a:rPr>
              <a:t> </a:t>
            </a:r>
            <a:r>
              <a:rPr lang="cs-CZ" sz="1600" i="0" u="none" strike="noStrike" baseline="0">
                <a:solidFill>
                  <a:srgbClr val="000000"/>
                </a:solidFill>
              </a:rPr>
              <a:t>(</a:t>
            </a:r>
            <a:r>
              <a:rPr lang="cs-CZ" sz="1600" b="1" i="0" u="none" strike="noStrike" baseline="0">
                <a:solidFill>
                  <a:srgbClr val="FF0000"/>
                </a:solidFill>
              </a:rPr>
              <a:t>!</a:t>
            </a:r>
            <a:r>
              <a:rPr lang="cs-CZ" sz="1600" i="0" u="none" strike="noStrike" baseline="0">
                <a:solidFill>
                  <a:schemeClr val="tx1"/>
                </a:solidFill>
              </a:rPr>
              <a:t>Pozor - 12 měsíců v případě </a:t>
            </a:r>
            <a:r>
              <a:rPr lang="cs-CZ" sz="1600" b="1" i="0" u="none" strike="noStrike" baseline="0">
                <a:solidFill>
                  <a:schemeClr val="tx1"/>
                </a:solidFill>
              </a:rPr>
              <a:t>PK</a:t>
            </a:r>
            <a:r>
              <a:rPr lang="cs-CZ" sz="1600" i="0" u="none" strike="noStrike" baseline="0">
                <a:solidFill>
                  <a:srgbClr val="000000"/>
                </a:solidFill>
              </a:rPr>
              <a:t>)</a:t>
            </a:r>
          </a:p>
          <a:p>
            <a:r>
              <a:rPr lang="cs-CZ" sz="1600" i="0" u="none" strike="noStrike" baseline="0">
                <a:solidFill>
                  <a:srgbClr val="000000"/>
                </a:solidFill>
              </a:rPr>
              <a:t>Správní akt stavebního úřadu </a:t>
            </a:r>
            <a:r>
              <a:rPr lang="cs-CZ" sz="1600" b="1" i="0" strike="noStrike" baseline="0">
                <a:solidFill>
                  <a:srgbClr val="000000"/>
                </a:solidFill>
              </a:rPr>
              <a:t>musí být </a:t>
            </a:r>
            <a:r>
              <a:rPr lang="cs-CZ" sz="1600" b="1" i="0" u="none" strike="noStrike" baseline="0">
                <a:solidFill>
                  <a:srgbClr val="000000"/>
                </a:solidFill>
              </a:rPr>
              <a:t>platný a pravomocný ke dni </a:t>
            </a:r>
            <a:r>
              <a:rPr lang="cs-CZ" sz="1600" b="1" i="0" strike="noStrike" baseline="0">
                <a:solidFill>
                  <a:srgbClr val="FF0000"/>
                </a:solidFill>
              </a:rPr>
              <a:t>podání</a:t>
            </a:r>
            <a:r>
              <a:rPr lang="cs-CZ" sz="1600" b="1" i="0" u="none" strike="noStrike" baseline="0">
                <a:solidFill>
                  <a:srgbClr val="000000"/>
                </a:solidFill>
              </a:rPr>
              <a:t> žádosti na RO SZIF</a:t>
            </a:r>
          </a:p>
          <a:p>
            <a:r>
              <a:rPr lang="cs-CZ" sz="1600">
                <a:solidFill>
                  <a:srgbClr val="000000"/>
                </a:solidFill>
              </a:rPr>
              <a:t>Příjemce dotace musí </a:t>
            </a:r>
            <a:r>
              <a:rPr lang="cs-CZ" sz="1600" b="1">
                <a:solidFill>
                  <a:srgbClr val="000000"/>
                </a:solidFill>
              </a:rPr>
              <a:t>uchovávat</a:t>
            </a:r>
            <a:r>
              <a:rPr lang="cs-CZ" sz="1600">
                <a:solidFill>
                  <a:srgbClr val="000000"/>
                </a:solidFill>
              </a:rPr>
              <a:t> </a:t>
            </a:r>
            <a:r>
              <a:rPr lang="cs-CZ" sz="1600" b="1">
                <a:solidFill>
                  <a:srgbClr val="000000"/>
                </a:solidFill>
              </a:rPr>
              <a:t>veškeré doklady k dotaci </a:t>
            </a:r>
            <a:r>
              <a:rPr lang="cs-CZ" sz="1600">
                <a:solidFill>
                  <a:srgbClr val="000000"/>
                </a:solidFill>
              </a:rPr>
              <a:t>nejméně </a:t>
            </a:r>
            <a:r>
              <a:rPr lang="cs-CZ" sz="1600" b="1">
                <a:solidFill>
                  <a:srgbClr val="000000"/>
                </a:solidFill>
              </a:rPr>
              <a:t>10 let </a:t>
            </a:r>
            <a:r>
              <a:rPr lang="cs-CZ" sz="1600">
                <a:solidFill>
                  <a:srgbClr val="000000"/>
                </a:solidFill>
              </a:rPr>
              <a:t>od proplacení dotace</a:t>
            </a:r>
          </a:p>
          <a:p>
            <a:r>
              <a:rPr lang="cs-CZ" sz="1600">
                <a:solidFill>
                  <a:srgbClr val="000000"/>
                </a:solidFill>
              </a:rPr>
              <a:t>Žadatel/příjemce musí dodržovat </a:t>
            </a:r>
            <a:r>
              <a:rPr lang="cs-CZ" sz="1600" b="1">
                <a:solidFill>
                  <a:srgbClr val="000000"/>
                </a:solidFill>
              </a:rPr>
              <a:t>pravidla publicity </a:t>
            </a:r>
            <a:r>
              <a:rPr lang="cs-CZ" sz="1600">
                <a:solidFill>
                  <a:srgbClr val="000000"/>
                </a:solidFill>
              </a:rPr>
              <a:t>– </a:t>
            </a:r>
            <a:r>
              <a:rPr lang="cs-CZ" sz="1600" b="1">
                <a:solidFill>
                  <a:srgbClr val="0070C0"/>
                </a:solidFill>
              </a:rPr>
              <a:t>Příručka pro publicitu SP SZP 2023-2027 </a:t>
            </a:r>
            <a:r>
              <a:rPr lang="cs-CZ" sz="1600">
                <a:solidFill>
                  <a:srgbClr val="000000"/>
                </a:solidFill>
              </a:rPr>
              <a:t>– viz. </a:t>
            </a:r>
            <a:r>
              <a:rPr lang="cs-CZ" sz="1600" b="1">
                <a:solidFill>
                  <a:srgbClr val="FF0000"/>
                </a:solidFill>
              </a:rPr>
              <a:t>Navazující dokumentace k výzvě</a:t>
            </a:r>
          </a:p>
          <a:p>
            <a:r>
              <a:rPr lang="cs-CZ" sz="1600">
                <a:solidFill>
                  <a:srgbClr val="000000"/>
                </a:solidFill>
              </a:rPr>
              <a:t>Dotaci lze získat pouze na </a:t>
            </a:r>
            <a:r>
              <a:rPr lang="cs-CZ" sz="1600" b="1">
                <a:solidFill>
                  <a:srgbClr val="000000"/>
                </a:solidFill>
              </a:rPr>
              <a:t>způsobilé výdaje</a:t>
            </a:r>
            <a:r>
              <a:rPr lang="cs-CZ" sz="1600">
                <a:solidFill>
                  <a:srgbClr val="000000"/>
                </a:solidFill>
              </a:rPr>
              <a:t>, které musí </a:t>
            </a:r>
            <a:r>
              <a:rPr lang="cs-CZ" sz="1600" b="1">
                <a:solidFill>
                  <a:srgbClr val="000000"/>
                </a:solidFill>
              </a:rPr>
              <a:t>odpovídat cenám v místě a čase obvyklým </a:t>
            </a:r>
            <a:r>
              <a:rPr lang="cs-CZ" sz="1600">
                <a:solidFill>
                  <a:srgbClr val="000000"/>
                </a:solidFill>
              </a:rPr>
              <a:t>(</a:t>
            </a:r>
            <a:r>
              <a:rPr lang="cs-CZ" sz="1600" i="1">
                <a:solidFill>
                  <a:srgbClr val="000000"/>
                </a:solidFill>
              </a:rPr>
              <a:t>přiměřenost</a:t>
            </a:r>
            <a:r>
              <a:rPr lang="cs-CZ" sz="1600">
                <a:solidFill>
                  <a:srgbClr val="000000"/>
                </a:solidFill>
              </a:rPr>
              <a:t>), vynaloženy v souladu s principem </a:t>
            </a:r>
            <a:r>
              <a:rPr lang="cs-CZ" sz="1600" b="1">
                <a:solidFill>
                  <a:srgbClr val="000000"/>
                </a:solidFill>
              </a:rPr>
              <a:t>hospodárnosti</a:t>
            </a:r>
            <a:r>
              <a:rPr lang="cs-CZ" sz="1600">
                <a:solidFill>
                  <a:srgbClr val="000000"/>
                </a:solidFill>
              </a:rPr>
              <a:t>, účelnosti a efektivnosti </a:t>
            </a:r>
            <a:r>
              <a:rPr lang="cs-CZ" sz="1600" i="1">
                <a:solidFill>
                  <a:srgbClr val="000000"/>
                </a:solidFill>
              </a:rPr>
              <a:t>(kritérium přijatelnosti)</a:t>
            </a:r>
            <a:r>
              <a:rPr lang="cs-CZ" sz="1600">
                <a:solidFill>
                  <a:srgbClr val="000000"/>
                </a:solidFill>
              </a:rPr>
              <a:t> - doporučení MAS doložit </a:t>
            </a:r>
            <a:r>
              <a:rPr lang="cs-CZ" sz="1600" b="1">
                <a:solidFill>
                  <a:srgbClr val="000000"/>
                </a:solidFill>
              </a:rPr>
              <a:t>cenové nabídky k ŽoD).</a:t>
            </a:r>
          </a:p>
          <a:p>
            <a:r>
              <a:rPr lang="cs-CZ" sz="1600">
                <a:solidFill>
                  <a:srgbClr val="000000"/>
                </a:solidFill>
              </a:rPr>
              <a:t>Výdaje mohou vzniknout nejdříve ke dni </a:t>
            </a:r>
            <a:r>
              <a:rPr lang="cs-CZ" sz="1600" b="1">
                <a:solidFill>
                  <a:srgbClr val="FF0000"/>
                </a:solidFill>
              </a:rPr>
              <a:t>registrace</a:t>
            </a:r>
            <a:r>
              <a:rPr lang="cs-CZ" sz="1600">
                <a:solidFill>
                  <a:srgbClr val="000000"/>
                </a:solidFill>
              </a:rPr>
              <a:t> </a:t>
            </a:r>
            <a:r>
              <a:rPr lang="cs-CZ" sz="1600" b="1">
                <a:solidFill>
                  <a:srgbClr val="000000"/>
                </a:solidFill>
              </a:rPr>
              <a:t>Žádosti o dotaci na MAS</a:t>
            </a:r>
          </a:p>
          <a:p>
            <a:r>
              <a:rPr lang="cs-CZ" sz="1600">
                <a:solidFill>
                  <a:srgbClr val="000000"/>
                </a:solidFill>
              </a:rPr>
              <a:t>Přílohy k </a:t>
            </a:r>
            <a:r>
              <a:rPr lang="cs-CZ" sz="1600" b="1">
                <a:solidFill>
                  <a:srgbClr val="000000"/>
                </a:solidFill>
              </a:rPr>
              <a:t>výběru dodavatele </a:t>
            </a:r>
            <a:r>
              <a:rPr lang="cs-CZ" sz="1600">
                <a:solidFill>
                  <a:srgbClr val="000000"/>
                </a:solidFill>
              </a:rPr>
              <a:t>formou </a:t>
            </a:r>
            <a:r>
              <a:rPr lang="cs-CZ" sz="1600" b="1">
                <a:solidFill>
                  <a:srgbClr val="000000"/>
                </a:solidFill>
              </a:rPr>
              <a:t>cenového marketingu/VŘ v otevřené výzvě/zakázky dle ZZVZ </a:t>
            </a:r>
            <a:r>
              <a:rPr lang="cs-CZ" sz="1600">
                <a:solidFill>
                  <a:srgbClr val="000000"/>
                </a:solidFill>
              </a:rPr>
              <a:t>žadatel předloží na RO SZIF v termínu </a:t>
            </a:r>
            <a:r>
              <a:rPr lang="cs-CZ" sz="1600" b="1">
                <a:solidFill>
                  <a:srgbClr val="000000"/>
                </a:solidFill>
              </a:rPr>
              <a:t>do 70. kalendářního dne </a:t>
            </a:r>
            <a:r>
              <a:rPr lang="cs-CZ" sz="1600">
                <a:solidFill>
                  <a:srgbClr val="000000"/>
                </a:solidFill>
              </a:rPr>
              <a:t>od finálního data </a:t>
            </a:r>
            <a:r>
              <a:rPr lang="cs-CZ" sz="1600" b="1">
                <a:solidFill>
                  <a:srgbClr val="000000"/>
                </a:solidFill>
              </a:rPr>
              <a:t>podání ŽoD na RO SZIF </a:t>
            </a:r>
            <a:r>
              <a:rPr lang="cs-CZ" sz="1600">
                <a:solidFill>
                  <a:srgbClr val="000000"/>
                </a:solidFill>
              </a:rPr>
              <a:t>uvedeného ve výzvě MAS </a:t>
            </a:r>
            <a:r>
              <a:rPr lang="cs-CZ" sz="1600" b="1">
                <a:solidFill>
                  <a:srgbClr val="000000"/>
                </a:solidFill>
              </a:rPr>
              <a:t>jako součást příloh </a:t>
            </a:r>
            <a:r>
              <a:rPr lang="cs-CZ" sz="1600" u="sng">
                <a:solidFill>
                  <a:srgbClr val="000000"/>
                </a:solidFill>
              </a:rPr>
              <a:t>Žádosti o dotaci</a:t>
            </a:r>
            <a:r>
              <a:rPr lang="cs-CZ" sz="1600" b="1">
                <a:solidFill>
                  <a:srgbClr val="000000"/>
                </a:solidFill>
              </a:rPr>
              <a:t>.</a:t>
            </a:r>
          </a:p>
          <a:p>
            <a:r>
              <a:rPr lang="cs-CZ" sz="1600" b="1" i="0" u="none" strike="noStrike" baseline="0">
                <a:solidFill>
                  <a:srgbClr val="000000"/>
                </a:solidFill>
              </a:rPr>
              <a:t>Přímý ná</a:t>
            </a:r>
            <a:r>
              <a:rPr lang="cs-CZ" sz="1600" b="1">
                <a:solidFill>
                  <a:srgbClr val="000000"/>
                </a:solidFill>
              </a:rPr>
              <a:t>kup – přílohy </a:t>
            </a:r>
            <a:r>
              <a:rPr lang="cs-CZ" sz="1600">
                <a:solidFill>
                  <a:srgbClr val="000000"/>
                </a:solidFill>
              </a:rPr>
              <a:t>k přímému nákupu</a:t>
            </a:r>
            <a:r>
              <a:rPr lang="cs-CZ" sz="1600" b="1">
                <a:solidFill>
                  <a:srgbClr val="000000"/>
                </a:solidFill>
              </a:rPr>
              <a:t> </a:t>
            </a:r>
            <a:r>
              <a:rPr lang="cs-CZ" sz="1600">
                <a:solidFill>
                  <a:srgbClr val="000000"/>
                </a:solidFill>
              </a:rPr>
              <a:t>(Účetní/daňový doklad, Objednávka) jsou dokládány jako součást povinných příloh k </a:t>
            </a:r>
            <a:r>
              <a:rPr lang="cs-CZ" sz="1600" u="sng">
                <a:solidFill>
                  <a:srgbClr val="000000"/>
                </a:solidFill>
              </a:rPr>
              <a:t>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184729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8924C-5546-1E1B-015A-5E236709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01323"/>
            <a:ext cx="8911687" cy="745455"/>
          </a:xfrm>
        </p:spPr>
        <p:txBody>
          <a:bodyPr/>
          <a:lstStyle/>
          <a:p>
            <a:r>
              <a:rPr lang="cs-CZ" b="1"/>
              <a:t>Specifické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1866C-5079-247B-7747-48FFD585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68" y="1160206"/>
            <a:ext cx="10284542" cy="5397910"/>
          </a:xfrm>
        </p:spPr>
        <p:txBody>
          <a:bodyPr>
            <a:normAutofit lnSpcReduction="10000"/>
          </a:bodyPr>
          <a:lstStyle/>
          <a:p>
            <a:r>
              <a:rPr lang="cs-CZ"/>
              <a:t>Projekt musí být realizován na </a:t>
            </a:r>
            <a:r>
              <a:rPr lang="cs-CZ" b="1"/>
              <a:t>území MAS SKCH</a:t>
            </a:r>
            <a:r>
              <a:rPr lang="cs-CZ"/>
              <a:t>, </a:t>
            </a:r>
            <a:r>
              <a:rPr lang="cs-CZ" err="1"/>
              <a:t>z.s</a:t>
            </a:r>
            <a:r>
              <a:rPr lang="cs-CZ"/>
              <a:t>. a </a:t>
            </a:r>
            <a:r>
              <a:rPr lang="cs-CZ" b="1"/>
              <a:t>v souladu </a:t>
            </a:r>
            <a:r>
              <a:rPr lang="cs-CZ"/>
              <a:t>se SCLLD MAS.</a:t>
            </a:r>
          </a:p>
          <a:p>
            <a:r>
              <a:rPr lang="cs-CZ"/>
              <a:t>Žádost o dotaci obdrží v rámci preferenčních kritérií  </a:t>
            </a:r>
            <a:r>
              <a:rPr lang="cs-CZ" b="1"/>
              <a:t>min. 50 bodů</a:t>
            </a:r>
            <a:r>
              <a:rPr lang="cs-CZ"/>
              <a:t>.</a:t>
            </a:r>
          </a:p>
          <a:p>
            <a:r>
              <a:rPr lang="cs-CZ"/>
              <a:t>Preferenční kritéria jsou </a:t>
            </a:r>
            <a:r>
              <a:rPr lang="cs-CZ" b="1"/>
              <a:t>závazná po podání ŽoD na RO SZIF </a:t>
            </a:r>
            <a:r>
              <a:rPr lang="cs-CZ"/>
              <a:t>– nesplnění nebo nedodržení jejich podmínek se posuzuje jako nedodržení podmínek Pravidel pro konečné žadatele</a:t>
            </a:r>
          </a:p>
          <a:p>
            <a:r>
              <a:rPr lang="cs-CZ"/>
              <a:t>Lhůta vázanosti projektu na účel je </a:t>
            </a:r>
            <a:r>
              <a:rPr lang="cs-CZ" b="1"/>
              <a:t>5 let </a:t>
            </a:r>
            <a:r>
              <a:rPr lang="cs-CZ"/>
              <a:t>od proplacení dotace.</a:t>
            </a:r>
          </a:p>
          <a:p>
            <a:r>
              <a:rPr lang="cs-CZ"/>
              <a:t>Projekt musí splňovat </a:t>
            </a:r>
            <a:r>
              <a:rPr lang="cs-CZ" b="1"/>
              <a:t>aspekty</a:t>
            </a:r>
            <a:r>
              <a:rPr lang="cs-CZ"/>
              <a:t>:</a:t>
            </a:r>
          </a:p>
          <a:p>
            <a:pPr lvl="1"/>
            <a:r>
              <a:rPr lang="cs-CZ"/>
              <a:t>Účelnosti - aktivity projektu a jejich způsobilé výdaje musí být v souladu s popisem intervence/Fiche. Výsledky projektu v co největší míře přispívají k cílům projektu</a:t>
            </a:r>
          </a:p>
          <a:p>
            <a:pPr lvl="1"/>
            <a:r>
              <a:rPr lang="cs-CZ"/>
              <a:t>Potřebnosti – projekt je v souladu se schválenou SCLLD MAS SKCH</a:t>
            </a:r>
          </a:p>
          <a:p>
            <a:pPr lvl="1"/>
            <a:r>
              <a:rPr lang="cs-CZ"/>
              <a:t>Efektivnosti - posuzována na základě věcného popisu projektové vize a plánů žadatele</a:t>
            </a:r>
          </a:p>
          <a:p>
            <a:pPr lvl="1"/>
            <a:r>
              <a:rPr lang="cs-CZ" b="1"/>
              <a:t>Hospodárnosti</a:t>
            </a:r>
            <a:r>
              <a:rPr lang="cs-CZ"/>
              <a:t> - Hodnocení bude zajištěno prostřednictvím </a:t>
            </a:r>
            <a:r>
              <a:rPr lang="cs-CZ" b="1"/>
              <a:t>doložených nabídek </a:t>
            </a:r>
            <a:r>
              <a:rPr lang="cs-CZ"/>
              <a:t>a </a:t>
            </a:r>
            <a:r>
              <a:rPr lang="cs-CZ" b="1"/>
              <a:t>stavebních výdajů</a:t>
            </a:r>
            <a:r>
              <a:rPr lang="cs-CZ"/>
              <a:t> (dle Katalogů ÚRS Praha a.s., RTS, </a:t>
            </a:r>
            <a:r>
              <a:rPr lang="cs-CZ" err="1"/>
              <a:t>a.s</a:t>
            </a:r>
            <a:r>
              <a:rPr lang="cs-CZ"/>
              <a:t> nebo </a:t>
            </a:r>
            <a:r>
              <a:rPr lang="cs-CZ" err="1"/>
              <a:t>Callida</a:t>
            </a:r>
            <a:r>
              <a:rPr lang="cs-CZ"/>
              <a:t>, s.r.o.)</a:t>
            </a:r>
          </a:p>
          <a:p>
            <a:pPr lvl="1"/>
            <a:r>
              <a:rPr lang="cs-CZ"/>
              <a:t>Proveditelnosti - splnění podmínky finančního zdraví žadatele, rizika jsou eliminována výší výdajů, ze kterých je stanovena dotace	</a:t>
            </a:r>
          </a:p>
          <a:p>
            <a:r>
              <a:rPr lang="cs-CZ"/>
              <a:t>Žadatel musí splňovat příslušnou velikostní kategorii podniku až do podpisu Dohody</a:t>
            </a:r>
          </a:p>
          <a:p>
            <a:r>
              <a:rPr lang="cs-CZ"/>
              <a:t>Nelze podpořit projekty, které by mohly být podpořeny z OP TAK.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4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6CB6E-E5D4-1A50-41B8-BABAAA9A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183" y="83335"/>
            <a:ext cx="8911687" cy="722909"/>
          </a:xfrm>
        </p:spPr>
        <p:txBody>
          <a:bodyPr/>
          <a:lstStyle/>
          <a:p>
            <a:r>
              <a:rPr lang="cs-CZ" b="1"/>
              <a:t>Specifické podmínky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E9FE9-BCCA-C01C-68D9-83D0006F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3" y="806244"/>
            <a:ext cx="10196051" cy="5860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Právní vztahy k nemovitostem</a:t>
            </a:r>
          </a:p>
          <a:p>
            <a:r>
              <a:rPr lang="cs-CZ"/>
              <a:t>V případě </a:t>
            </a:r>
            <a:r>
              <a:rPr lang="cs-CZ" u="sng"/>
              <a:t>stavebních výdajů </a:t>
            </a:r>
            <a:r>
              <a:rPr lang="cs-CZ"/>
              <a:t>je u nemovitostí přípustné: </a:t>
            </a:r>
          </a:p>
          <a:p>
            <a:pPr lvl="1"/>
            <a:r>
              <a:rPr lang="cs-CZ"/>
              <a:t>vlastnictví, spoluvlastnictví s min. 50 % podílem, věcné břemeno a právo stavby. </a:t>
            </a:r>
          </a:p>
          <a:p>
            <a:pPr lvl="1"/>
            <a:r>
              <a:rPr lang="cs-CZ"/>
              <a:t>v případě pozemku pod stavbou je přípustný také nájem. </a:t>
            </a:r>
          </a:p>
          <a:p>
            <a:pPr lvl="1"/>
            <a:r>
              <a:rPr lang="cs-CZ"/>
              <a:t>V případě zemědělského podnikaní lze akceptovat i nájem nebo pacht.</a:t>
            </a:r>
          </a:p>
          <a:p>
            <a:r>
              <a:rPr lang="cs-CZ"/>
              <a:t>V případě </a:t>
            </a:r>
            <a:r>
              <a:rPr lang="cs-CZ" u="sng"/>
              <a:t>umístění</a:t>
            </a:r>
            <a:r>
              <a:rPr lang="cs-CZ"/>
              <a:t> podpořené technologie, stroje nebo vybavení jsou přípustné:</a:t>
            </a:r>
          </a:p>
          <a:p>
            <a:pPr lvl="1"/>
            <a:r>
              <a:rPr lang="cs-CZ"/>
              <a:t>vlastnictví, spoluvlastnictví s min. 50% podílem, nájem, pacht, výpůjčka, věcné břemeno a právo stavby</a:t>
            </a:r>
          </a:p>
          <a:p>
            <a:r>
              <a:rPr lang="cs-CZ"/>
              <a:t>Příjemce prokazuje uspořádání právních vztahů k nemovitostem </a:t>
            </a:r>
            <a:r>
              <a:rPr lang="cs-CZ" b="1"/>
              <a:t>při kontrole na místě </a:t>
            </a:r>
            <a:r>
              <a:rPr lang="cs-CZ"/>
              <a:t>předložením příslušných dokumentů (není povinnou přílohou k ŽoD):</a:t>
            </a:r>
          </a:p>
          <a:p>
            <a:pPr lvl="1"/>
            <a:r>
              <a:rPr lang="cs-CZ" b="1"/>
              <a:t>Vlastnictví </a:t>
            </a:r>
            <a:r>
              <a:rPr lang="cs-CZ"/>
              <a:t>- </a:t>
            </a:r>
            <a:r>
              <a:rPr lang="cs-CZ" b="1"/>
              <a:t>výpisem z KN</a:t>
            </a:r>
            <a:r>
              <a:rPr lang="cs-CZ"/>
              <a:t>, kde je příjemce dotace uveden jako vlastník nemovitosti</a:t>
            </a:r>
          </a:p>
          <a:p>
            <a:pPr lvl="1"/>
            <a:r>
              <a:rPr lang="cs-CZ" b="1"/>
              <a:t>Spoluvlastnictví </a:t>
            </a:r>
            <a:r>
              <a:rPr lang="cs-CZ"/>
              <a:t>- </a:t>
            </a:r>
            <a:r>
              <a:rPr lang="cs-CZ" b="1"/>
              <a:t>výpisem z KN</a:t>
            </a:r>
            <a:r>
              <a:rPr lang="cs-CZ"/>
              <a:t>, kde je příjemce dotace uveden jako vlastník nemovitosti, a </a:t>
            </a:r>
            <a:r>
              <a:rPr lang="cs-CZ" b="1"/>
              <a:t>písemným souhlasem spoluvlastníků nemovitosti </a:t>
            </a:r>
            <a:r>
              <a:rPr lang="cs-CZ"/>
              <a:t>(v případě SJM manžela/manželky) s realizací projektu</a:t>
            </a:r>
          </a:p>
          <a:p>
            <a:pPr lvl="1"/>
            <a:r>
              <a:rPr lang="cs-CZ" b="1"/>
              <a:t>nájem/pacht/výpůjčka </a:t>
            </a:r>
            <a:r>
              <a:rPr lang="cs-CZ"/>
              <a:t>- </a:t>
            </a:r>
            <a:r>
              <a:rPr lang="cs-CZ" b="1"/>
              <a:t>smlouvou</a:t>
            </a:r>
            <a:r>
              <a:rPr lang="cs-CZ"/>
              <a:t> na dobu nejméně do ukončení lhůty vázanosti projektu na účel, případně na dobu neurčitou (příp. podnájemní smlouvou v případě, že jsou splněny podmínky uvedené pro smlouvu nájemní a zároveň je doložen souhlas vlastníka nemovitosti)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30078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36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Stébla</vt:lpstr>
      <vt:lpstr>Seminář MAS SKCH, z. s. 1. Výzva Strategického Plánu Společné Zemědělské Politiky  (SP SZP) Fiche 4 – Podnikáme na venkově  </vt:lpstr>
      <vt:lpstr>Program semináře</vt:lpstr>
      <vt:lpstr> Základní informace</vt:lpstr>
      <vt:lpstr>masskch.cz/vyzvy/prv-szp/</vt:lpstr>
      <vt:lpstr>PowerPoint Presentation</vt:lpstr>
      <vt:lpstr>PowerPoint Presentation</vt:lpstr>
      <vt:lpstr>Obecné podmínky</vt:lpstr>
      <vt:lpstr>Specifické podmínky</vt:lpstr>
      <vt:lpstr>Specifické podmínky</vt:lpstr>
      <vt:lpstr>Právní vztahy</vt:lpstr>
      <vt:lpstr>Způsobilé výdaje</vt:lpstr>
      <vt:lpstr>Nezpůsobilé výdaje</vt:lpstr>
      <vt:lpstr>Fiche 4 – Podnikáme na venkově</vt:lpstr>
      <vt:lpstr>Fiche 4 – Podnikáme na venkově</vt:lpstr>
      <vt:lpstr>Žádost o dotaci</vt:lpstr>
      <vt:lpstr>Žádost o dotaci</vt:lpstr>
      <vt:lpstr>Přehled příloh k ŽoD</vt:lpstr>
      <vt:lpstr>Přehled příloh k ŽoD</vt:lpstr>
      <vt:lpstr>Přehled příloh k ŽoD</vt:lpstr>
      <vt:lpstr>Žádost o dotaci</vt:lpstr>
      <vt:lpstr>Způsob výběru projektů na MAS</vt:lpstr>
      <vt:lpstr>Definice přidané hodnoty pro území MAS SKCH, z. s.</vt:lpstr>
      <vt:lpstr>Přehled dalších příloh v různých fázích projektu</vt:lpstr>
      <vt:lpstr>Přehled dalších příloh v různých fázích projektu</vt:lpstr>
      <vt:lpstr>Přehled dalších příloh v různých fázích projektu</vt:lpstr>
      <vt:lpstr>Přehled dalších příloh v různých fázích projektu</vt:lpstr>
      <vt:lpstr>Administrativní kontrola na RO SZIF </vt:lpstr>
      <vt:lpstr>Veřejné zakázky</vt:lpstr>
      <vt:lpstr>Stanovení správného režimu zakázky</vt:lpstr>
      <vt:lpstr>Publicita projektu</vt:lpstr>
      <vt:lpstr>Portál farmáře</vt:lpstr>
      <vt:lpstr>PowerPoint Presentation</vt:lpstr>
      <vt:lpstr>PowerPoint Presentation</vt:lpstr>
      <vt:lpstr>PowerPoint Presentation</vt:lpstr>
      <vt:lpstr>HARMONOGRAM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mas skch, z. s. 1. Výzva SP SZP  </dc:title>
  <dc:creator>Denisa Šlemrová</dc:creator>
  <cp:revision>1</cp:revision>
  <dcterms:created xsi:type="dcterms:W3CDTF">2024-05-13T11:16:53Z</dcterms:created>
  <dcterms:modified xsi:type="dcterms:W3CDTF">2024-05-20T10:42:45Z</dcterms:modified>
</cp:coreProperties>
</file>