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29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07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7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07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25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47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75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06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18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D7CD2-EE7F-4490-8A71-0710D4E7DD00}" type="datetimeFigureOut">
              <a:rPr lang="cs-CZ" smtClean="0"/>
              <a:t>24.01.2018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A1689-6152-47E4-A4DE-30E6FA335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8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7130" y="1700808"/>
            <a:ext cx="7772400" cy="1470025"/>
          </a:xfrm>
        </p:spPr>
        <p:txBody>
          <a:bodyPr/>
          <a:lstStyle/>
          <a:p>
            <a:r>
              <a:rPr lang="cs-CZ" dirty="0"/>
              <a:t>MAP II – Místní akční plán rozvoje ORP Chrudim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55330" y="357301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Řešitel: Město Chrudim, </a:t>
            </a:r>
          </a:p>
          <a:p>
            <a:r>
              <a:rPr lang="cs-CZ" dirty="0"/>
              <a:t>Podpora v území: MAS Chrudimsko, MAS </a:t>
            </a:r>
            <a:r>
              <a:rPr lang="cs-CZ" dirty="0" err="1"/>
              <a:t>Skutečsko</a:t>
            </a:r>
            <a:r>
              <a:rPr lang="cs-CZ" dirty="0"/>
              <a:t> </a:t>
            </a:r>
            <a:r>
              <a:rPr lang="cs-CZ" dirty="0" err="1"/>
              <a:t>Košumbersko</a:t>
            </a:r>
            <a:r>
              <a:rPr lang="cs-CZ" dirty="0"/>
              <a:t> </a:t>
            </a:r>
            <a:r>
              <a:rPr lang="cs-CZ" dirty="0" err="1"/>
              <a:t>Chrastecko</a:t>
            </a:r>
            <a:r>
              <a:rPr lang="cs-CZ" dirty="0"/>
              <a:t> a MAS </a:t>
            </a:r>
            <a:r>
              <a:rPr lang="cs-CZ" dirty="0" err="1"/>
              <a:t>Železnohorský</a:t>
            </a:r>
            <a:r>
              <a:rPr lang="cs-CZ" dirty="0"/>
              <a:t> region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5735501"/>
            <a:ext cx="4471172" cy="99726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144" y="5735501"/>
            <a:ext cx="4471172" cy="9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8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údaje k projektu MAP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231" y="1349689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dirty="0"/>
              <a:t>Na základě výzvy MŠMT z 15.11.2017</a:t>
            </a:r>
          </a:p>
          <a:p>
            <a:r>
              <a:rPr lang="cs-CZ" dirty="0"/>
              <a:t>Navazuje na MAP I </a:t>
            </a:r>
          </a:p>
          <a:p>
            <a:r>
              <a:rPr lang="cs-CZ" dirty="0"/>
              <a:t>Předpokládaný termín podání žádosti 15.2. 2018</a:t>
            </a:r>
          </a:p>
          <a:p>
            <a:r>
              <a:rPr lang="cs-CZ" dirty="0"/>
              <a:t>Předpokládaný termín realizace projektu: </a:t>
            </a:r>
          </a:p>
          <a:p>
            <a:r>
              <a:rPr lang="cs-CZ" dirty="0"/>
              <a:t>1.9. 2018 – 28.2. 2022</a:t>
            </a:r>
          </a:p>
          <a:p>
            <a:r>
              <a:rPr lang="cs-CZ" dirty="0"/>
              <a:t>Cíl výzvy: Podpora strategického řízení, podpora plánování a sdílení aktivit na podporu vzdělávání v regionech.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5860049"/>
            <a:ext cx="4471172" cy="9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2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projektu: </a:t>
            </a:r>
          </a:p>
          <a:p>
            <a:r>
              <a:rPr lang="cs-CZ" dirty="0"/>
              <a:t>Zvýšení spolupráce v území ORP Chrudim </a:t>
            </a:r>
            <a:br>
              <a:rPr lang="cs-CZ" dirty="0"/>
            </a:br>
            <a:r>
              <a:rPr lang="cs-CZ" dirty="0"/>
              <a:t>v oblasti vzdělávání na základě společného plánování a realizace aktivit v souladu s podmínkami výzvy MAP II.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5735501"/>
            <a:ext cx="4471172" cy="99726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144" y="5815330"/>
            <a:ext cx="4471172" cy="9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8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v projektu MAP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Povinné aktivity:</a:t>
            </a:r>
          </a:p>
          <a:p>
            <a:r>
              <a:rPr lang="cs-CZ" dirty="0"/>
              <a:t>Řízení projektu</a:t>
            </a:r>
          </a:p>
          <a:p>
            <a:r>
              <a:rPr lang="cs-CZ" dirty="0"/>
              <a:t>Rozvoj Místního akčního plánu – aktualizace strategického dokumentu, společné plánování v realizačním týmu, se zástupci všech zapojených škol, experty a v pracovních skupin: </a:t>
            </a:r>
          </a:p>
          <a:p>
            <a:pPr lvl="1"/>
            <a:r>
              <a:rPr lang="cs-CZ" dirty="0"/>
              <a:t>Financování</a:t>
            </a:r>
          </a:p>
          <a:p>
            <a:pPr lvl="1"/>
            <a:r>
              <a:rPr lang="cs-CZ" dirty="0"/>
              <a:t>Čtenářská gramotnost</a:t>
            </a:r>
          </a:p>
          <a:p>
            <a:pPr lvl="1"/>
            <a:r>
              <a:rPr lang="cs-CZ" dirty="0"/>
              <a:t>Matematická gramotnost</a:t>
            </a:r>
          </a:p>
          <a:p>
            <a:pPr lvl="1"/>
            <a:r>
              <a:rPr lang="cs-CZ" dirty="0"/>
              <a:t>Rovné příležitosti</a:t>
            </a:r>
          </a:p>
          <a:p>
            <a:r>
              <a:rPr lang="cs-CZ" dirty="0"/>
              <a:t> Evaluace a monitoring MAP </a:t>
            </a:r>
          </a:p>
          <a:p>
            <a:r>
              <a:rPr lang="cs-CZ" dirty="0"/>
              <a:t>Implementace MAP – rozdělena do 3 akčních plánů 12, 12 a 18 měsíců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759" y="5860731"/>
            <a:ext cx="4471172" cy="9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4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Zapojení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Spolupráce  prostřednictvím kontaktní osoby za každou školu</a:t>
            </a:r>
          </a:p>
          <a:p>
            <a:pPr lvl="1"/>
            <a:r>
              <a:rPr lang="cs-CZ" dirty="0"/>
              <a:t>Vypracování odpovědí na dotazníková šetření</a:t>
            </a:r>
          </a:p>
          <a:p>
            <a:pPr lvl="1"/>
            <a:r>
              <a:rPr lang="cs-CZ" dirty="0"/>
              <a:t>Reflexe výstupů dotazníkového šetření, analýza  a  zpracování </a:t>
            </a:r>
            <a:r>
              <a:rPr lang="cs-CZ" b="1" dirty="0"/>
              <a:t>Popisu potřeb školy</a:t>
            </a:r>
            <a:r>
              <a:rPr lang="cs-CZ" dirty="0"/>
              <a:t>, 2x za dobu realizace</a:t>
            </a:r>
          </a:p>
          <a:p>
            <a:r>
              <a:rPr lang="cs-CZ" dirty="0"/>
              <a:t>Účast v rámci implementačních projektů dle zájmu školy</a:t>
            </a:r>
          </a:p>
        </p:txBody>
      </p:sp>
    </p:spTree>
    <p:extLst>
      <p:ext uri="{BB962C8B-B14F-4D97-AF65-F5344CB8AC3E}">
        <p14:creationId xmlns:p14="http://schemas.microsoft.com/office/powerpoint/2010/main" val="385087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Implementační projekty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Povolání pro život </a:t>
            </a:r>
            <a:r>
              <a:rPr lang="cs-CZ" dirty="0"/>
              <a:t>– projekt zaměřený na spolupráci  ZŠ a podniků v regionu</a:t>
            </a:r>
          </a:p>
          <a:p>
            <a:r>
              <a:rPr lang="cs-CZ" b="1" dirty="0"/>
              <a:t>Mobilní </a:t>
            </a:r>
            <a:r>
              <a:rPr lang="cs-CZ" b="1" dirty="0" err="1"/>
              <a:t>technohrátky</a:t>
            </a:r>
            <a:r>
              <a:rPr lang="cs-CZ" b="1" dirty="0"/>
              <a:t> v ORP Chrudim </a:t>
            </a:r>
            <a:r>
              <a:rPr lang="cs-CZ" dirty="0"/>
              <a:t>– podpora polytechnického a přírodovědného vzdělávání ve spolupráci s Univerzitou Pardubice</a:t>
            </a:r>
          </a:p>
          <a:p>
            <a:r>
              <a:rPr lang="cs-CZ" b="1" dirty="0"/>
              <a:t>Podpora přechodu mezi stupni vzdělávání </a:t>
            </a:r>
            <a:r>
              <a:rPr lang="cs-CZ" dirty="0"/>
              <a:t>formou soutěží  pro děti z MŠ při nástupu do ZŠ a žáky ZŠ při nástupu na SŠ</a:t>
            </a:r>
          </a:p>
          <a:p>
            <a:r>
              <a:rPr lang="cs-CZ" b="1" dirty="0"/>
              <a:t>Podpora přírodovědného vzdělávání a čtenářské gramotnosti </a:t>
            </a:r>
            <a:r>
              <a:rPr lang="cs-CZ" dirty="0"/>
              <a:t>– exkurze v rámci Geoparku Železné hory, bajky v zahradách MŠ</a:t>
            </a:r>
          </a:p>
          <a:p>
            <a:r>
              <a:rPr lang="cs-CZ" b="1" dirty="0"/>
              <a:t>Inkluze v praxi </a:t>
            </a:r>
            <a:r>
              <a:rPr lang="cs-CZ" dirty="0"/>
              <a:t>– sdílení dobré praxe v oblasti inkluze</a:t>
            </a:r>
          </a:p>
          <a:p>
            <a:r>
              <a:rPr lang="cs-CZ" b="1" dirty="0"/>
              <a:t>Vzdělávání a informační akce </a:t>
            </a:r>
            <a:r>
              <a:rPr lang="cs-CZ" dirty="0"/>
              <a:t>– workshopy, setkávání, přednášky odborníků dle požadavků škol, informační servis</a:t>
            </a:r>
          </a:p>
        </p:txBody>
      </p:sp>
    </p:spTree>
    <p:extLst>
      <p:ext uri="{BB962C8B-B14F-4D97-AF65-F5344CB8AC3E}">
        <p14:creationId xmlns:p14="http://schemas.microsoft.com/office/powerpoint/2010/main" val="221434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Hlavní manažer projektu: </a:t>
            </a:r>
          </a:p>
          <a:p>
            <a:pPr lvl="1"/>
            <a:r>
              <a:rPr lang="cs-CZ" dirty="0"/>
              <a:t>Ing. Jana Košťálová, Ph.D.</a:t>
            </a:r>
          </a:p>
          <a:p>
            <a:r>
              <a:rPr lang="cs-CZ" dirty="0"/>
              <a:t>Manažer projektu:  </a:t>
            </a:r>
          </a:p>
          <a:p>
            <a:pPr lvl="1"/>
            <a:r>
              <a:rPr lang="cs-CZ" dirty="0"/>
              <a:t>Iva Roušarová</a:t>
            </a:r>
          </a:p>
          <a:p>
            <a:r>
              <a:rPr lang="cs-CZ" dirty="0"/>
              <a:t>Kontakty v území: </a:t>
            </a:r>
          </a:p>
          <a:p>
            <a:pPr lvl="1"/>
            <a:r>
              <a:rPr lang="cs-CZ" dirty="0"/>
              <a:t>MAS Chrudimsko – Iva Roušarová</a:t>
            </a:r>
          </a:p>
          <a:p>
            <a:pPr lvl="1"/>
            <a:r>
              <a:rPr lang="cs-CZ" dirty="0"/>
              <a:t>MAS </a:t>
            </a:r>
            <a:r>
              <a:rPr lang="cs-CZ" dirty="0" err="1"/>
              <a:t>Skutečsko</a:t>
            </a:r>
            <a:r>
              <a:rPr lang="cs-CZ" dirty="0"/>
              <a:t> </a:t>
            </a:r>
            <a:r>
              <a:rPr lang="cs-CZ" dirty="0" err="1"/>
              <a:t>Košumbersko</a:t>
            </a:r>
            <a:r>
              <a:rPr lang="cs-CZ" dirty="0"/>
              <a:t> </a:t>
            </a:r>
            <a:r>
              <a:rPr lang="cs-CZ" dirty="0" err="1"/>
              <a:t>Chrastecko</a:t>
            </a:r>
            <a:r>
              <a:rPr lang="cs-CZ" dirty="0"/>
              <a:t> – Mgr. Eva </a:t>
            </a:r>
            <a:r>
              <a:rPr lang="cs-CZ" dirty="0" err="1"/>
              <a:t>Feyfarová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MAS </a:t>
            </a:r>
            <a:r>
              <a:rPr lang="cs-CZ" dirty="0" err="1"/>
              <a:t>Železnohorský</a:t>
            </a:r>
            <a:r>
              <a:rPr lang="cs-CZ" dirty="0"/>
              <a:t> region – Kateřina Korejtková </a:t>
            </a:r>
          </a:p>
        </p:txBody>
      </p:sp>
    </p:spTree>
    <p:extLst>
      <p:ext uri="{BB962C8B-B14F-4D97-AF65-F5344CB8AC3E}">
        <p14:creationId xmlns:p14="http://schemas.microsoft.com/office/powerpoint/2010/main" val="3990329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337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MAP II – Místní akční plán rozvoje ORP Chrudim II</vt:lpstr>
      <vt:lpstr>Základní údaje k projektu MAP II</vt:lpstr>
      <vt:lpstr>MAP II</vt:lpstr>
      <vt:lpstr>Aktivity v projektu MAP II</vt:lpstr>
      <vt:lpstr>Zapojení škol</vt:lpstr>
      <vt:lpstr>Implementační projekty</vt:lpstr>
      <vt:lpstr>Kontakty: </vt:lpstr>
    </vt:vector>
  </TitlesOfParts>
  <Company>Univerzita Pardubice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II – Místní akční plán rozvoje ORP Chrudim II</dc:title>
  <dc:creator>spravce</dc:creator>
  <cp:lastModifiedBy>Eva Feyfarova</cp:lastModifiedBy>
  <cp:revision>4</cp:revision>
  <dcterms:created xsi:type="dcterms:W3CDTF">2018-01-23T05:05:01Z</dcterms:created>
  <dcterms:modified xsi:type="dcterms:W3CDTF">2018-01-24T11:03:48Z</dcterms:modified>
</cp:coreProperties>
</file>